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</p:sldMasterIdLst>
  <p:notesMasterIdLst>
    <p:notesMasterId r:id="rId21"/>
  </p:notesMasterIdLst>
  <p:sldIdLst>
    <p:sldId id="256" r:id="rId2"/>
    <p:sldId id="311" r:id="rId3"/>
    <p:sldId id="298" r:id="rId4"/>
    <p:sldId id="261" r:id="rId5"/>
    <p:sldId id="313" r:id="rId6"/>
    <p:sldId id="262" r:id="rId7"/>
    <p:sldId id="299" r:id="rId8"/>
    <p:sldId id="300" r:id="rId9"/>
    <p:sldId id="314" r:id="rId10"/>
    <p:sldId id="302" r:id="rId11"/>
    <p:sldId id="315" r:id="rId12"/>
    <p:sldId id="303" r:id="rId13"/>
    <p:sldId id="304" r:id="rId14"/>
    <p:sldId id="305" r:id="rId15"/>
    <p:sldId id="306" r:id="rId16"/>
    <p:sldId id="307" r:id="rId17"/>
    <p:sldId id="308" r:id="rId18"/>
    <p:sldId id="309" r:id="rId19"/>
    <p:sldId id="266" r:id="rId20"/>
  </p:sldIdLst>
  <p:sldSz cx="9144000" cy="5143500" type="screen16x9"/>
  <p:notesSz cx="6858000" cy="9144000"/>
  <p:embeddedFontLst>
    <p:embeddedFont>
      <p:font typeface="Open Sans" charset="0"/>
      <p:regular r:id="rId22"/>
      <p:bold r:id="rId23"/>
      <p:italic r:id="rId24"/>
      <p:boldItalic r:id="rId25"/>
    </p:embeddedFont>
    <p:embeddedFont>
      <p:font typeface="Verdana" pitchFamily="34" charset="0"/>
      <p:regular r:id="rId26"/>
      <p:bold r:id="rId27"/>
      <p:italic r:id="rId28"/>
      <p:boldItalic r:id="rId29"/>
    </p:embeddedFont>
    <p:embeddedFont>
      <p:font typeface="Wingdings 2" pitchFamily="18" charset="2"/>
      <p:regular r:id="rId30"/>
    </p:embeddedFont>
    <p:embeddedFont>
      <p:font typeface="Lucida Sans Unicode" pitchFamily="34" charset="0"/>
      <p:regular r:id="rId31"/>
    </p:embeddedFont>
    <p:embeddedFont>
      <p:font typeface="Raleway" charset="0"/>
      <p:regular r:id="rId32"/>
      <p:bold r:id="rId33"/>
      <p:italic r:id="rId34"/>
      <p:boldItalic r:id="rId35"/>
    </p:embeddedFont>
    <p:embeddedFont>
      <p:font typeface="Imprint MT Shadow" pitchFamily="82" charset="0"/>
      <p:regular r:id="rId36"/>
    </p:embeddedFont>
    <p:embeddedFont>
      <p:font typeface="Wingdings 3" pitchFamily="18" charset="2"/>
      <p:regular r:id="rId37"/>
    </p:embeddedFont>
    <p:embeddedFont>
      <p:font typeface="Dela Gothic One" charset="-128"/>
      <p:regular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EE7E7E83-A69B-4BE4-9C10-FF512D7BF368}">
  <a:tblStyle styleId="{EE7E7E83-A69B-4BE4-9C10-FF512D7BF36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102" d="100"/>
          <a:sy n="102" d="100"/>
        </p:scale>
        <p:origin x="-420" y="-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34" Type="http://schemas.openxmlformats.org/officeDocument/2006/relationships/font" Target="fonts/font13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font" Target="fonts/font1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font" Target="fonts/font16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font" Target="fonts/font1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font" Target="fonts/font1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60134171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ed3401ed3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ed3401ed3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e1d838b627_4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e1d838b627_4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e1d838b627_4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e1d838b627_4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e1d838b627_4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e1d838b627_4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e1d838b627_4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e1d838b627_4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e1d838b627_4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e1d838b627_4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e1d838b627_4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e1d838b627_4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e1d838b627_4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e1d838b627_4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e1d838b627_4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e1d838b627_4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e1d838b627_4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e1d838b627_4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e1d838b627_4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e1d838b627_4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e1d838b627_4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e1d838b627_4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e1d838b627_4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e1d838b627_4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e1d838b627_4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e1d838b627_4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g2adb69bf572_0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1" name="Google Shape;811;g2adb69bf572_0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e1d838b627_4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e1d838b627_4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e1d838b627_4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e1d838b627_4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e1d838b627_4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e1d838b627_4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e1d838b627_4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e1d838b627_4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ight Triangle 9"/>
          <p:cNvSpPr/>
          <p:nvPr/>
        </p:nvSpPr>
        <p:spPr>
          <a:xfrm>
            <a:off x="-2" y="3498110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685800" y="1314451"/>
            <a:ext cx="7772400" cy="137232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685800" y="2708705"/>
            <a:ext cx="7772400" cy="899778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grpSp>
        <p:nvGrpSpPr>
          <p:cNvPr id="2" name="Group 1"/>
          <p:cNvGrpSpPr/>
          <p:nvPr/>
        </p:nvGrpSpPr>
        <p:grpSpPr>
          <a:xfrm>
            <a:off x="-3765" y="3714750"/>
            <a:ext cx="9147765" cy="1434066"/>
            <a:chOff x="-3765" y="4832896"/>
            <a:chExt cx="9147765" cy="2032192"/>
          </a:xfrm>
        </p:grpSpPr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>
              <a:extLst/>
            </a:lstStyle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Straight Connector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pPr eaLnBrk="1" latinLnBrk="0" hangingPunct="1"/>
            <a:fld id="{544213AF-26F6-41FA-8D85-E2C5388D6E58}" type="datetimeFigureOut">
              <a:rPr lang="en-US" smtClean="0"/>
              <a:pPr eaLnBrk="1" latinLnBrk="0" hangingPunct="1"/>
              <a:t>7/13/2024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kumimoji="0" lang="en-US">
              <a:solidFill>
                <a:schemeClr val="accent1">
                  <a:tint val="20000"/>
                </a:schemeClr>
              </a:solidFill>
            </a:endParaRPr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D5BBC35B-A44B-4119-B8DA-DE9E3DFADA20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110997"/>
            <a:ext cx="8229600" cy="3289553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pPr eaLnBrk="1" latinLnBrk="0" hangingPunct="1"/>
            <a:fld id="{544213AF-26F6-41FA-8D85-E2C5388D6E58}" type="datetimeFigureOut">
              <a:rPr lang="en-US" smtClean="0"/>
              <a:pPr eaLnBrk="1" latinLnBrk="0" hangingPunct="1"/>
              <a:t>7/13/2024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BBC35B-A44B-4119-B8DA-DE9E3DFADA20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44013" y="205980"/>
            <a:ext cx="1777470" cy="4194571"/>
          </a:xfrm>
        </p:spPr>
        <p:txBody>
          <a:bodyPr vert="eaVert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81"/>
            <a:ext cx="6324600" cy="4194570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pPr eaLnBrk="1" latinLnBrk="0" hangingPunct="1"/>
            <a:fld id="{544213AF-26F6-41FA-8D85-E2C5388D6E58}" type="datetimeFigureOut">
              <a:rPr lang="en-US" smtClean="0"/>
              <a:pPr eaLnBrk="1" latinLnBrk="0" hangingPunct="1"/>
              <a:t>7/13/2024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BBC35B-A44B-4119-B8DA-DE9E3DFADA20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4375025" y="1589589"/>
            <a:ext cx="3824100" cy="23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3" name="Google Shape;43;p7"/>
          <p:cNvSpPr>
            <a:spLocks noGrp="1"/>
          </p:cNvSpPr>
          <p:nvPr>
            <p:ph type="pic" idx="2"/>
          </p:nvPr>
        </p:nvSpPr>
        <p:spPr>
          <a:xfrm>
            <a:off x="800825" y="1103425"/>
            <a:ext cx="3230100" cy="3230100"/>
          </a:xfrm>
          <a:prstGeom prst="ellipse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 txBox="1">
            <a:spLocks noGrp="1"/>
          </p:cNvSpPr>
          <p:nvPr>
            <p:ph type="subTitle" idx="1"/>
          </p:nvPr>
        </p:nvSpPr>
        <p:spPr>
          <a:xfrm>
            <a:off x="2057400" y="1526675"/>
            <a:ext cx="4788600" cy="42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lt2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ubTitle" idx="2"/>
          </p:nvPr>
        </p:nvSpPr>
        <p:spPr>
          <a:xfrm>
            <a:off x="2057400" y="3065599"/>
            <a:ext cx="4788600" cy="42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lt2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ubTitle" idx="3"/>
          </p:nvPr>
        </p:nvSpPr>
        <p:spPr>
          <a:xfrm>
            <a:off x="2057400" y="1892475"/>
            <a:ext cx="4788600" cy="82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ubTitle" idx="4"/>
          </p:nvPr>
        </p:nvSpPr>
        <p:spPr>
          <a:xfrm>
            <a:off x="2057400" y="3431400"/>
            <a:ext cx="4788600" cy="82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65124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0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740550" y="539500"/>
            <a:ext cx="7662900" cy="537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">
  <p:cSld name="Title and text 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 txBox="1">
            <a:spLocks noGrp="1"/>
          </p:cNvSpPr>
          <p:nvPr>
            <p:ph type="subTitle" idx="1"/>
          </p:nvPr>
        </p:nvSpPr>
        <p:spPr>
          <a:xfrm>
            <a:off x="5492925" y="2293400"/>
            <a:ext cx="2791200" cy="10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title"/>
          </p:nvPr>
        </p:nvSpPr>
        <p:spPr>
          <a:xfrm>
            <a:off x="7151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6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3591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Darker Grotesque SemiBold"/>
              <a:buChar char="●"/>
              <a:defRPr sz="1200">
                <a:solidFill>
                  <a:srgbClr val="434343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pPr eaLnBrk="1" latinLnBrk="0" hangingPunct="1"/>
            <a:fld id="{544213AF-26F6-41FA-8D85-E2C5388D6E58}" type="datetimeFigureOut">
              <a:rPr lang="en-US" smtClean="0"/>
              <a:pPr eaLnBrk="1" latinLnBrk="0" hangingPunct="1"/>
              <a:t>7/13/2024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BBC35B-A44B-4119-B8DA-DE9E3DFADA20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76" y="794784"/>
            <a:ext cx="7772400" cy="13716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22713" y="2198784"/>
            <a:ext cx="4572000" cy="1091166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pPr eaLnBrk="1" latinLnBrk="0" hangingPunct="1"/>
            <a:fld id="{544213AF-26F6-41FA-8D85-E2C5388D6E58}" type="datetimeFigureOut">
              <a:rPr lang="en-US" smtClean="0"/>
              <a:pPr eaLnBrk="1" latinLnBrk="0" hangingPunct="1"/>
              <a:t>7/13/2024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BBC35B-A44B-4119-B8DA-DE9E3DFADA20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  <p:sp>
        <p:nvSpPr>
          <p:cNvPr id="7" name="Chevron 6"/>
          <p:cNvSpPr/>
          <p:nvPr/>
        </p:nvSpPr>
        <p:spPr>
          <a:xfrm>
            <a:off x="3636680" y="2254104"/>
            <a:ext cx="182880" cy="17145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8" name="Chevron 7"/>
          <p:cNvSpPr/>
          <p:nvPr/>
        </p:nvSpPr>
        <p:spPr>
          <a:xfrm>
            <a:off x="3450264" y="2254104"/>
            <a:ext cx="182880" cy="17145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10997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10997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pPr eaLnBrk="1" latinLnBrk="0" hangingPunct="1"/>
            <a:fld id="{544213AF-26F6-41FA-8D85-E2C5388D6E58}" type="datetimeFigureOut">
              <a:rPr lang="en-US" smtClean="0"/>
              <a:pPr eaLnBrk="1" latinLnBrk="0" hangingPunct="1"/>
              <a:t>7/13/2024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BBC35B-A44B-4119-B8DA-DE9E3DFADA20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8229600" cy="85725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4057650"/>
            <a:ext cx="4040188" cy="5715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7" y="4057650"/>
            <a:ext cx="4041775" cy="5715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083221"/>
            <a:ext cx="4040188" cy="2956322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083221"/>
            <a:ext cx="4041775" cy="2956322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pPr eaLnBrk="1" latinLnBrk="0" hangingPunct="1"/>
            <a:fld id="{544213AF-26F6-41FA-8D85-E2C5388D6E58}" type="datetimeFigureOut">
              <a:rPr lang="en-US" smtClean="0"/>
              <a:pPr eaLnBrk="1" latinLnBrk="0" hangingPunct="1"/>
              <a:t>7/13/2024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BBC35B-A44B-4119-B8DA-DE9E3DFADA20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pPr eaLnBrk="1" latinLnBrk="0" hangingPunct="1"/>
            <a:fld id="{544213AF-26F6-41FA-8D85-E2C5388D6E58}" type="datetimeFigureOut">
              <a:rPr lang="en-US" smtClean="0"/>
              <a:pPr eaLnBrk="1" latinLnBrk="0" hangingPunct="1"/>
              <a:t>7/13/2024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BBC35B-A44B-4119-B8DA-DE9E3DFADA20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pPr eaLnBrk="1" latinLnBrk="0" hangingPunct="1"/>
            <a:fld id="{544213AF-26F6-41FA-8D85-E2C5388D6E58}" type="datetimeFigureOut">
              <a:rPr lang="en-US" smtClean="0"/>
              <a:pPr eaLnBrk="1" latinLnBrk="0" hangingPunct="1"/>
              <a:t>7/13/2024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BBC35B-A44B-4119-B8DA-DE9E3DFADA20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657600"/>
            <a:ext cx="7481776" cy="3429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419600" y="4016327"/>
            <a:ext cx="3974592" cy="6858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914400" y="205740"/>
            <a:ext cx="7479792" cy="3429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727032" y="4805958"/>
            <a:ext cx="1920240" cy="274320"/>
          </a:xfrm>
        </p:spPr>
        <p:txBody>
          <a:bodyPr/>
          <a:lstStyle>
            <a:extLst/>
          </a:lstStyle>
          <a:p>
            <a:pPr eaLnBrk="1" latinLnBrk="0" hangingPunct="1"/>
            <a:fld id="{544213AF-26F6-41FA-8D85-E2C5388D6E58}" type="datetimeFigureOut">
              <a:rPr lang="en-US" smtClean="0"/>
              <a:pPr eaLnBrk="1" latinLnBrk="0" hangingPunct="1"/>
              <a:t>7/13/2024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BBC35B-A44B-4119-B8DA-DE9E3DFADA20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232" y="4082552"/>
            <a:ext cx="7162800" cy="486174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28600" y="142476"/>
            <a:ext cx="8686800" cy="329184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pPr eaLnBrk="1" latinLnBrk="0" hangingPunct="1"/>
            <a:fld id="{544213AF-26F6-41FA-8D85-E2C5388D6E58}" type="datetimeFigureOut">
              <a:rPr lang="en-US" smtClean="0"/>
              <a:pPr eaLnBrk="1" latinLnBrk="0" hangingPunct="1"/>
              <a:t>7/13/2024</a:t>
            </a:fld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380073" y="4805958"/>
            <a:ext cx="2350681" cy="27384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kumimoji="0" lang="en-US">
              <a:solidFill>
                <a:schemeClr val="tx1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D5BBC35B-A44B-4119-B8DA-DE9E3DFADA20}" type="slidenum">
              <a:rPr kumimoji="0" lang="en-US" smtClean="0"/>
              <a:pPr eaLnBrk="1" latinLnBrk="0" hangingPunct="1"/>
              <a:t>‹#›</a:t>
            </a:fld>
            <a:endParaRPr kumimoji="0"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3648842"/>
            <a:ext cx="8075432" cy="422004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99273" y="4458702"/>
            <a:ext cx="4940624" cy="690807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485717" y="4454258"/>
            <a:ext cx="3690451" cy="700088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0" name="Right Triangle 9"/>
          <p:cNvSpPr>
            <a:spLocks/>
          </p:cNvSpPr>
          <p:nvPr/>
        </p:nvSpPr>
        <p:spPr bwMode="auto">
          <a:xfrm>
            <a:off x="-6042" y="4343440"/>
            <a:ext cx="3402314" cy="810651"/>
          </a:xfrm>
          <a:prstGeom prst="rtTriangle">
            <a:avLst/>
          </a:prstGeom>
          <a:blipFill>
            <a:blip r:embed="rId2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-9237" y="4340804"/>
            <a:ext cx="3405509" cy="813287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hevron 11"/>
          <p:cNvSpPr/>
          <p:nvPr/>
        </p:nvSpPr>
        <p:spPr>
          <a:xfrm>
            <a:off x="8664112" y="3741330"/>
            <a:ext cx="182880" cy="17145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13" name="Chevron 12"/>
          <p:cNvSpPr/>
          <p:nvPr/>
        </p:nvSpPr>
        <p:spPr>
          <a:xfrm>
            <a:off x="8477696" y="3741330"/>
            <a:ext cx="182880" cy="17145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>
            <a:spLocks/>
          </p:cNvSpPr>
          <p:nvPr/>
        </p:nvSpPr>
        <p:spPr bwMode="auto">
          <a:xfrm>
            <a:off x="499273" y="4458702"/>
            <a:ext cx="4940624" cy="690807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485717" y="4454258"/>
            <a:ext cx="3690451" cy="700088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4" name="Right Triangle 13"/>
          <p:cNvSpPr>
            <a:spLocks/>
          </p:cNvSpPr>
          <p:nvPr/>
        </p:nvSpPr>
        <p:spPr bwMode="auto">
          <a:xfrm>
            <a:off x="-6042" y="4343440"/>
            <a:ext cx="3402314" cy="810651"/>
          </a:xfrm>
          <a:prstGeom prst="rtTriangle">
            <a:avLst/>
          </a:prstGeom>
          <a:blipFill>
            <a:blip r:embed="rId18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-9237" y="4340804"/>
            <a:ext cx="3405509" cy="813287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110997"/>
            <a:ext cx="8229600" cy="3394472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6727032" y="4805958"/>
            <a:ext cx="1920240" cy="27432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pPr eaLnBrk="1" latinLnBrk="0" hangingPunct="1"/>
            <a:fld id="{544213AF-26F6-41FA-8D85-E2C5388D6E58}" type="datetimeFigureOut">
              <a:rPr lang="en-US" smtClean="0"/>
              <a:pPr eaLnBrk="1" latinLnBrk="0" hangingPunct="1"/>
              <a:t>7/13/2024</a:t>
            </a:fld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4380073" y="4805958"/>
            <a:ext cx="2350681" cy="273844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pPr algn="r" eaLnBrk="1" latinLnBrk="0" hangingPunct="1"/>
            <a:endParaRPr kumimoji="0" lang="en-US" sz="1000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8647272" y="4805958"/>
            <a:ext cx="365760" cy="273844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D5BBC35B-A44B-4119-B8DA-DE9E3DFADA20}" type="slidenum">
              <a:rPr kumimoji="0" lang="en-US" smtClean="0"/>
              <a:pPr eaLnBrk="1" latinLnBrk="0" hangingPunct="1"/>
              <a:t>‹#›</a:t>
            </a:fld>
            <a:endParaRPr kumimoji="0" lang="en-US" sz="1000" b="0">
              <a:solidFill>
                <a:schemeClr val="tx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7" r:id="rId13"/>
    <p:sldLayoutId id="2147483691" r:id="rId14"/>
    <p:sldLayoutId id="2147483692" r:id="rId15"/>
    <p:sldLayoutId id="2147483694" r:id="rId16"/>
  </p:sldLayoutIdLst>
  <p:hf hdr="0" ftr="0" dt="0"/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8.tmp"/><Relationship Id="rId4" Type="http://schemas.openxmlformats.org/officeDocument/2006/relationships/image" Target="../media/image17.tm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0.tmp"/><Relationship Id="rId4" Type="http://schemas.openxmlformats.org/officeDocument/2006/relationships/image" Target="../media/image19.tm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2.tmp"/><Relationship Id="rId4" Type="http://schemas.openxmlformats.org/officeDocument/2006/relationships/image" Target="../media/image21.tm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4.tmp"/><Relationship Id="rId4" Type="http://schemas.openxmlformats.org/officeDocument/2006/relationships/image" Target="../media/image23.tm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6.tmp"/><Relationship Id="rId4" Type="http://schemas.openxmlformats.org/officeDocument/2006/relationships/image" Target="../media/image25.tm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8.tmp"/><Relationship Id="rId4" Type="http://schemas.openxmlformats.org/officeDocument/2006/relationships/image" Target="../media/image27.tm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0.tmp"/><Relationship Id="rId4" Type="http://schemas.openxmlformats.org/officeDocument/2006/relationships/image" Target="../media/image29.tm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2.tmp"/><Relationship Id="rId4" Type="http://schemas.openxmlformats.org/officeDocument/2006/relationships/image" Target="../media/image31.tm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4.tmp"/><Relationship Id="rId4" Type="http://schemas.openxmlformats.org/officeDocument/2006/relationships/image" Target="../media/image33.tm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8.tmp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0.tmp"/><Relationship Id="rId4" Type="http://schemas.openxmlformats.org/officeDocument/2006/relationships/image" Target="../media/image9.tm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2.tmp"/><Relationship Id="rId4" Type="http://schemas.openxmlformats.org/officeDocument/2006/relationships/image" Target="../media/image11.tm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4.tmp"/><Relationship Id="rId4" Type="http://schemas.openxmlformats.org/officeDocument/2006/relationships/image" Target="../media/image13.tm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6.tmp"/><Relationship Id="rId4" Type="http://schemas.openxmlformats.org/officeDocument/2006/relationships/image" Target="../media/image15.tm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7"/>
          <p:cNvSpPr txBox="1">
            <a:spLocks noGrp="1"/>
          </p:cNvSpPr>
          <p:nvPr>
            <p:ph type="ctrTitle"/>
          </p:nvPr>
        </p:nvSpPr>
        <p:spPr>
          <a:xfrm>
            <a:off x="1174071" y="917436"/>
            <a:ext cx="4597500" cy="232527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i="1" dirty="0" smtClean="0"/>
              <a:t>PIZZA SALES ANALYSIS</a:t>
            </a:r>
            <a:endParaRPr sz="4800" i="1" dirty="0"/>
          </a:p>
        </p:txBody>
      </p:sp>
      <p:sp>
        <p:nvSpPr>
          <p:cNvPr id="171" name="Google Shape;171;p27"/>
          <p:cNvSpPr txBox="1">
            <a:spLocks noGrp="1"/>
          </p:cNvSpPr>
          <p:nvPr>
            <p:ph type="subTitle" idx="1"/>
          </p:nvPr>
        </p:nvSpPr>
        <p:spPr>
          <a:xfrm>
            <a:off x="99750" y="3867150"/>
            <a:ext cx="3710250" cy="71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smtClean="0">
                <a:solidFill>
                  <a:schemeClr val="bg1"/>
                </a:solidFill>
              </a:rPr>
              <a:t>----</a:t>
            </a:r>
            <a:r>
              <a:rPr lang="en-US" b="1" i="1" dirty="0" err="1" smtClean="0">
                <a:solidFill>
                  <a:schemeClr val="bg1"/>
                </a:solidFill>
              </a:rPr>
              <a:t>Seema</a:t>
            </a:r>
            <a:r>
              <a:rPr lang="en-US" b="1" i="1" dirty="0" smtClean="0">
                <a:solidFill>
                  <a:schemeClr val="bg1"/>
                </a:solidFill>
              </a:rPr>
              <a:t> B-</a:t>
            </a:r>
            <a:r>
              <a:rPr lang="en-US" b="1" dirty="0" smtClean="0">
                <a:solidFill>
                  <a:schemeClr val="bg1"/>
                </a:solidFill>
              </a:rPr>
              <a:t>----</a:t>
            </a:r>
            <a:endParaRPr b="1" dirty="0">
              <a:solidFill>
                <a:schemeClr val="bg1"/>
              </a:solidFill>
            </a:endParaRPr>
          </a:p>
        </p:txBody>
      </p:sp>
      <p:pic>
        <p:nvPicPr>
          <p:cNvPr id="172" name="Google Shape;17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64925" y="-171449"/>
            <a:ext cx="3479075" cy="4114800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7"/>
          <p:cNvSpPr/>
          <p:nvPr/>
        </p:nvSpPr>
        <p:spPr>
          <a:xfrm>
            <a:off x="179387" y="112175"/>
            <a:ext cx="1014900" cy="1014600"/>
          </a:xfrm>
          <a:prstGeom prst="star16">
            <a:avLst>
              <a:gd name="adj" fmla="val 42929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74" name="Google Shape;174;p27"/>
          <p:cNvCxnSpPr/>
          <p:nvPr/>
        </p:nvCxnSpPr>
        <p:spPr>
          <a:xfrm>
            <a:off x="964300" y="3452050"/>
            <a:ext cx="42879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75" name="Google Shape;175;p27"/>
          <p:cNvGrpSpPr/>
          <p:nvPr/>
        </p:nvGrpSpPr>
        <p:grpSpPr>
          <a:xfrm>
            <a:off x="510219" y="375037"/>
            <a:ext cx="454081" cy="449023"/>
            <a:chOff x="1652762" y="2654976"/>
            <a:chExt cx="454081" cy="449023"/>
          </a:xfrm>
        </p:grpSpPr>
        <p:sp>
          <p:nvSpPr>
            <p:cNvPr id="176" name="Google Shape;176;p27"/>
            <p:cNvSpPr/>
            <p:nvPr/>
          </p:nvSpPr>
          <p:spPr>
            <a:xfrm>
              <a:off x="1791345" y="2870853"/>
              <a:ext cx="17691" cy="17579"/>
            </a:xfrm>
            <a:custGeom>
              <a:avLst/>
              <a:gdLst/>
              <a:ahLst/>
              <a:cxnLst/>
              <a:rect l="l" t="t" r="r" b="b"/>
              <a:pathLst>
                <a:path w="60" h="57" extrusionOk="0">
                  <a:moveTo>
                    <a:pt x="30" y="0"/>
                  </a:moveTo>
                  <a:cubicBezTo>
                    <a:pt x="46" y="0"/>
                    <a:pt x="60" y="12"/>
                    <a:pt x="60" y="28"/>
                  </a:cubicBezTo>
                  <a:cubicBezTo>
                    <a:pt x="60" y="44"/>
                    <a:pt x="46" y="57"/>
                    <a:pt x="30" y="57"/>
                  </a:cubicBezTo>
                  <a:cubicBezTo>
                    <a:pt x="13" y="57"/>
                    <a:pt x="0" y="44"/>
                    <a:pt x="0" y="28"/>
                  </a:cubicBezTo>
                  <a:cubicBezTo>
                    <a:pt x="0" y="12"/>
                    <a:pt x="13" y="0"/>
                    <a:pt x="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77;p27"/>
            <p:cNvSpPr/>
            <p:nvPr/>
          </p:nvSpPr>
          <p:spPr>
            <a:xfrm>
              <a:off x="1764513" y="2976016"/>
              <a:ext cx="17986" cy="17579"/>
            </a:xfrm>
            <a:custGeom>
              <a:avLst/>
              <a:gdLst/>
              <a:ahLst/>
              <a:cxnLst/>
              <a:rect l="l" t="t" r="r" b="b"/>
              <a:pathLst>
                <a:path w="61" h="57" extrusionOk="0">
                  <a:moveTo>
                    <a:pt x="31" y="0"/>
                  </a:moveTo>
                  <a:cubicBezTo>
                    <a:pt x="47" y="0"/>
                    <a:pt x="61" y="13"/>
                    <a:pt x="61" y="29"/>
                  </a:cubicBezTo>
                  <a:cubicBezTo>
                    <a:pt x="61" y="44"/>
                    <a:pt x="47" y="57"/>
                    <a:pt x="31" y="57"/>
                  </a:cubicBezTo>
                  <a:cubicBezTo>
                    <a:pt x="14" y="57"/>
                    <a:pt x="0" y="44"/>
                    <a:pt x="0" y="29"/>
                  </a:cubicBezTo>
                  <a:cubicBezTo>
                    <a:pt x="0" y="13"/>
                    <a:pt x="14" y="0"/>
                    <a:pt x="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78;p27"/>
            <p:cNvSpPr/>
            <p:nvPr/>
          </p:nvSpPr>
          <p:spPr>
            <a:xfrm>
              <a:off x="1924325" y="2870853"/>
              <a:ext cx="70766" cy="70006"/>
            </a:xfrm>
            <a:custGeom>
              <a:avLst/>
              <a:gdLst/>
              <a:ahLst/>
              <a:cxnLst/>
              <a:rect l="l" t="t" r="r" b="b"/>
              <a:pathLst>
                <a:path w="240" h="227" extrusionOk="0">
                  <a:moveTo>
                    <a:pt x="120" y="57"/>
                  </a:moveTo>
                  <a:cubicBezTo>
                    <a:pt x="153" y="57"/>
                    <a:pt x="180" y="82"/>
                    <a:pt x="180" y="114"/>
                  </a:cubicBezTo>
                  <a:cubicBezTo>
                    <a:pt x="180" y="145"/>
                    <a:pt x="153" y="170"/>
                    <a:pt x="120" y="170"/>
                  </a:cubicBezTo>
                  <a:cubicBezTo>
                    <a:pt x="87" y="170"/>
                    <a:pt x="60" y="145"/>
                    <a:pt x="60" y="114"/>
                  </a:cubicBezTo>
                  <a:cubicBezTo>
                    <a:pt x="60" y="82"/>
                    <a:pt x="87" y="57"/>
                    <a:pt x="120" y="57"/>
                  </a:cubicBezTo>
                  <a:moveTo>
                    <a:pt x="120" y="227"/>
                  </a:moveTo>
                  <a:cubicBezTo>
                    <a:pt x="186" y="227"/>
                    <a:pt x="240" y="176"/>
                    <a:pt x="240" y="114"/>
                  </a:cubicBezTo>
                  <a:cubicBezTo>
                    <a:pt x="240" y="51"/>
                    <a:pt x="186" y="0"/>
                    <a:pt x="120" y="0"/>
                  </a:cubicBezTo>
                  <a:cubicBezTo>
                    <a:pt x="54" y="0"/>
                    <a:pt x="0" y="51"/>
                    <a:pt x="0" y="114"/>
                  </a:cubicBezTo>
                  <a:cubicBezTo>
                    <a:pt x="0" y="176"/>
                    <a:pt x="54" y="227"/>
                    <a:pt x="120" y="22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36700" rIns="90000" bIns="367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79;p27"/>
            <p:cNvSpPr/>
            <p:nvPr/>
          </p:nvSpPr>
          <p:spPr>
            <a:xfrm>
              <a:off x="1817882" y="2897066"/>
              <a:ext cx="71061" cy="70314"/>
            </a:xfrm>
            <a:custGeom>
              <a:avLst/>
              <a:gdLst/>
              <a:ahLst/>
              <a:cxnLst/>
              <a:rect l="l" t="t" r="r" b="b"/>
              <a:pathLst>
                <a:path w="241" h="228" extrusionOk="0">
                  <a:moveTo>
                    <a:pt x="120" y="57"/>
                  </a:moveTo>
                  <a:cubicBezTo>
                    <a:pt x="153" y="57"/>
                    <a:pt x="180" y="83"/>
                    <a:pt x="180" y="114"/>
                  </a:cubicBezTo>
                  <a:cubicBezTo>
                    <a:pt x="180" y="145"/>
                    <a:pt x="153" y="171"/>
                    <a:pt x="120" y="171"/>
                  </a:cubicBezTo>
                  <a:cubicBezTo>
                    <a:pt x="87" y="171"/>
                    <a:pt x="60" y="145"/>
                    <a:pt x="60" y="114"/>
                  </a:cubicBezTo>
                  <a:cubicBezTo>
                    <a:pt x="60" y="83"/>
                    <a:pt x="87" y="57"/>
                    <a:pt x="120" y="57"/>
                  </a:cubicBezTo>
                  <a:moveTo>
                    <a:pt x="0" y="114"/>
                  </a:moveTo>
                  <a:cubicBezTo>
                    <a:pt x="0" y="177"/>
                    <a:pt x="54" y="228"/>
                    <a:pt x="120" y="228"/>
                  </a:cubicBezTo>
                  <a:cubicBezTo>
                    <a:pt x="187" y="228"/>
                    <a:pt x="241" y="177"/>
                    <a:pt x="241" y="114"/>
                  </a:cubicBezTo>
                  <a:cubicBezTo>
                    <a:pt x="241" y="51"/>
                    <a:pt x="187" y="0"/>
                    <a:pt x="120" y="0"/>
                  </a:cubicBezTo>
                  <a:cubicBezTo>
                    <a:pt x="54" y="0"/>
                    <a:pt x="0" y="51"/>
                    <a:pt x="0" y="11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37075" rIns="90000" bIns="370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80;p27"/>
            <p:cNvSpPr/>
            <p:nvPr/>
          </p:nvSpPr>
          <p:spPr>
            <a:xfrm>
              <a:off x="1844419" y="2791904"/>
              <a:ext cx="71061" cy="70006"/>
            </a:xfrm>
            <a:custGeom>
              <a:avLst/>
              <a:gdLst/>
              <a:ahLst/>
              <a:cxnLst/>
              <a:rect l="l" t="t" r="r" b="b"/>
              <a:pathLst>
                <a:path w="241" h="227" extrusionOk="0">
                  <a:moveTo>
                    <a:pt x="120" y="57"/>
                  </a:moveTo>
                  <a:cubicBezTo>
                    <a:pt x="154" y="57"/>
                    <a:pt x="181" y="82"/>
                    <a:pt x="181" y="114"/>
                  </a:cubicBezTo>
                  <a:cubicBezTo>
                    <a:pt x="181" y="145"/>
                    <a:pt x="154" y="170"/>
                    <a:pt x="120" y="170"/>
                  </a:cubicBezTo>
                  <a:cubicBezTo>
                    <a:pt x="87" y="170"/>
                    <a:pt x="60" y="145"/>
                    <a:pt x="60" y="114"/>
                  </a:cubicBezTo>
                  <a:cubicBezTo>
                    <a:pt x="60" y="82"/>
                    <a:pt x="87" y="57"/>
                    <a:pt x="120" y="57"/>
                  </a:cubicBezTo>
                  <a:moveTo>
                    <a:pt x="120" y="227"/>
                  </a:moveTo>
                  <a:cubicBezTo>
                    <a:pt x="187" y="227"/>
                    <a:pt x="241" y="176"/>
                    <a:pt x="241" y="114"/>
                  </a:cubicBezTo>
                  <a:cubicBezTo>
                    <a:pt x="241" y="51"/>
                    <a:pt x="187" y="0"/>
                    <a:pt x="120" y="0"/>
                  </a:cubicBezTo>
                  <a:cubicBezTo>
                    <a:pt x="54" y="0"/>
                    <a:pt x="0" y="51"/>
                    <a:pt x="0" y="114"/>
                  </a:cubicBezTo>
                  <a:cubicBezTo>
                    <a:pt x="0" y="176"/>
                    <a:pt x="54" y="227"/>
                    <a:pt x="120" y="22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36700" rIns="90000" bIns="367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81;p27"/>
            <p:cNvSpPr/>
            <p:nvPr/>
          </p:nvSpPr>
          <p:spPr>
            <a:xfrm>
              <a:off x="1727361" y="2897066"/>
              <a:ext cx="17691" cy="17579"/>
            </a:xfrm>
            <a:custGeom>
              <a:avLst/>
              <a:gdLst/>
              <a:ahLst/>
              <a:cxnLst/>
              <a:rect l="l" t="t" r="r" b="b"/>
              <a:pathLst>
                <a:path w="60" h="57" extrusionOk="0">
                  <a:moveTo>
                    <a:pt x="30" y="0"/>
                  </a:moveTo>
                  <a:cubicBezTo>
                    <a:pt x="47" y="0"/>
                    <a:pt x="60" y="13"/>
                    <a:pt x="60" y="29"/>
                  </a:cubicBezTo>
                  <a:cubicBezTo>
                    <a:pt x="60" y="44"/>
                    <a:pt x="47" y="57"/>
                    <a:pt x="30" y="57"/>
                  </a:cubicBezTo>
                  <a:cubicBezTo>
                    <a:pt x="14" y="57"/>
                    <a:pt x="0" y="44"/>
                    <a:pt x="0" y="29"/>
                  </a:cubicBezTo>
                  <a:cubicBezTo>
                    <a:pt x="0" y="13"/>
                    <a:pt x="14" y="0"/>
                    <a:pt x="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182;p27"/>
            <p:cNvSpPr/>
            <p:nvPr/>
          </p:nvSpPr>
          <p:spPr>
            <a:xfrm>
              <a:off x="1652762" y="2654976"/>
              <a:ext cx="454081" cy="449023"/>
            </a:xfrm>
            <a:custGeom>
              <a:avLst/>
              <a:gdLst/>
              <a:ahLst/>
              <a:cxnLst/>
              <a:rect l="l" t="t" r="r" b="b"/>
              <a:pathLst>
                <a:path w="1540" h="1456" extrusionOk="0">
                  <a:moveTo>
                    <a:pt x="1359" y="911"/>
                  </a:moveTo>
                  <a:cubicBezTo>
                    <a:pt x="1367" y="713"/>
                    <a:pt x="1290" y="522"/>
                    <a:pt x="1142" y="381"/>
                  </a:cubicBezTo>
                  <a:cubicBezTo>
                    <a:pt x="993" y="240"/>
                    <a:pt x="791" y="164"/>
                    <a:pt x="581" y="171"/>
                  </a:cubicBezTo>
                  <a:lnTo>
                    <a:pt x="628" y="57"/>
                  </a:lnTo>
                  <a:cubicBezTo>
                    <a:pt x="1093" y="67"/>
                    <a:pt x="1470" y="423"/>
                    <a:pt x="1480" y="863"/>
                  </a:cubicBezTo>
                  <a:lnTo>
                    <a:pt x="1359" y="911"/>
                  </a:lnTo>
                  <a:moveTo>
                    <a:pt x="608" y="0"/>
                  </a:moveTo>
                  <a:cubicBezTo>
                    <a:pt x="596" y="0"/>
                    <a:pt x="584" y="7"/>
                    <a:pt x="580" y="18"/>
                  </a:cubicBezTo>
                  <a:lnTo>
                    <a:pt x="305" y="684"/>
                  </a:lnTo>
                  <a:cubicBezTo>
                    <a:pt x="299" y="699"/>
                    <a:pt x="307" y="715"/>
                    <a:pt x="322" y="721"/>
                  </a:cubicBezTo>
                  <a:cubicBezTo>
                    <a:pt x="338" y="727"/>
                    <a:pt x="355" y="720"/>
                    <a:pt x="361" y="705"/>
                  </a:cubicBezTo>
                  <a:lnTo>
                    <a:pt x="557" y="229"/>
                  </a:lnTo>
                  <a:cubicBezTo>
                    <a:pt x="760" y="216"/>
                    <a:pt x="956" y="285"/>
                    <a:pt x="1099" y="421"/>
                  </a:cubicBezTo>
                  <a:cubicBezTo>
                    <a:pt x="1242" y="558"/>
                    <a:pt x="1314" y="744"/>
                    <a:pt x="1297" y="936"/>
                  </a:cubicBezTo>
                  <a:lnTo>
                    <a:pt x="1011" y="1050"/>
                  </a:lnTo>
                  <a:cubicBezTo>
                    <a:pt x="1000" y="1054"/>
                    <a:pt x="993" y="1064"/>
                    <a:pt x="993" y="1076"/>
                  </a:cubicBezTo>
                  <a:lnTo>
                    <a:pt x="993" y="1343"/>
                  </a:lnTo>
                  <a:cubicBezTo>
                    <a:pt x="993" y="1374"/>
                    <a:pt x="966" y="1399"/>
                    <a:pt x="933" y="1399"/>
                  </a:cubicBezTo>
                  <a:cubicBezTo>
                    <a:pt x="900" y="1399"/>
                    <a:pt x="873" y="1374"/>
                    <a:pt x="873" y="1343"/>
                  </a:cubicBezTo>
                  <a:lnTo>
                    <a:pt x="873" y="1140"/>
                  </a:lnTo>
                  <a:cubicBezTo>
                    <a:pt x="873" y="1120"/>
                    <a:pt x="852" y="1106"/>
                    <a:pt x="832" y="1113"/>
                  </a:cubicBezTo>
                  <a:lnTo>
                    <a:pt x="652" y="1177"/>
                  </a:lnTo>
                  <a:cubicBezTo>
                    <a:pt x="640" y="1181"/>
                    <a:pt x="632" y="1192"/>
                    <a:pt x="632" y="1204"/>
                  </a:cubicBezTo>
                  <a:lnTo>
                    <a:pt x="632" y="1343"/>
                  </a:lnTo>
                  <a:cubicBezTo>
                    <a:pt x="632" y="1374"/>
                    <a:pt x="605" y="1399"/>
                    <a:pt x="572" y="1399"/>
                  </a:cubicBezTo>
                  <a:cubicBezTo>
                    <a:pt x="539" y="1399"/>
                    <a:pt x="512" y="1374"/>
                    <a:pt x="512" y="1343"/>
                  </a:cubicBezTo>
                  <a:lnTo>
                    <a:pt x="512" y="1268"/>
                  </a:lnTo>
                  <a:cubicBezTo>
                    <a:pt x="512" y="1248"/>
                    <a:pt x="491" y="1234"/>
                    <a:pt x="471" y="1241"/>
                  </a:cubicBezTo>
                  <a:lnTo>
                    <a:pt x="83" y="1379"/>
                  </a:lnTo>
                  <a:lnTo>
                    <a:pt x="263" y="943"/>
                  </a:lnTo>
                  <a:cubicBezTo>
                    <a:pt x="269" y="929"/>
                    <a:pt x="261" y="912"/>
                    <a:pt x="246" y="907"/>
                  </a:cubicBezTo>
                  <a:cubicBezTo>
                    <a:pt x="230" y="901"/>
                    <a:pt x="213" y="908"/>
                    <a:pt x="207" y="923"/>
                  </a:cubicBezTo>
                  <a:lnTo>
                    <a:pt x="3" y="1418"/>
                  </a:lnTo>
                  <a:cubicBezTo>
                    <a:pt x="-2" y="1428"/>
                    <a:pt x="1" y="1440"/>
                    <a:pt x="9" y="1448"/>
                  </a:cubicBezTo>
                  <a:cubicBezTo>
                    <a:pt x="18" y="1456"/>
                    <a:pt x="30" y="1459"/>
                    <a:pt x="41" y="1455"/>
                  </a:cubicBezTo>
                  <a:lnTo>
                    <a:pt x="452" y="1309"/>
                  </a:lnTo>
                  <a:lnTo>
                    <a:pt x="452" y="1343"/>
                  </a:lnTo>
                  <a:cubicBezTo>
                    <a:pt x="452" y="1405"/>
                    <a:pt x="506" y="1456"/>
                    <a:pt x="572" y="1456"/>
                  </a:cubicBezTo>
                  <a:cubicBezTo>
                    <a:pt x="638" y="1456"/>
                    <a:pt x="692" y="1405"/>
                    <a:pt x="692" y="1343"/>
                  </a:cubicBezTo>
                  <a:lnTo>
                    <a:pt x="692" y="1224"/>
                  </a:lnTo>
                  <a:lnTo>
                    <a:pt x="813" y="1181"/>
                  </a:lnTo>
                  <a:lnTo>
                    <a:pt x="813" y="1343"/>
                  </a:lnTo>
                  <a:cubicBezTo>
                    <a:pt x="813" y="1405"/>
                    <a:pt x="867" y="1456"/>
                    <a:pt x="933" y="1456"/>
                  </a:cubicBezTo>
                  <a:cubicBezTo>
                    <a:pt x="999" y="1456"/>
                    <a:pt x="1053" y="1405"/>
                    <a:pt x="1053" y="1343"/>
                  </a:cubicBezTo>
                  <a:lnTo>
                    <a:pt x="1053" y="1095"/>
                  </a:lnTo>
                  <a:cubicBezTo>
                    <a:pt x="1099" y="1076"/>
                    <a:pt x="1474" y="927"/>
                    <a:pt x="1522" y="908"/>
                  </a:cubicBezTo>
                  <a:cubicBezTo>
                    <a:pt x="1533" y="904"/>
                    <a:pt x="1540" y="893"/>
                    <a:pt x="1540" y="882"/>
                  </a:cubicBezTo>
                  <a:cubicBezTo>
                    <a:pt x="1540" y="394"/>
                    <a:pt x="1123" y="0"/>
                    <a:pt x="6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295400" y="209550"/>
            <a:ext cx="4114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chemeClr val="accent5"/>
                </a:solidFill>
              </a:rPr>
              <a:t>SQL PROJECT</a:t>
            </a:r>
            <a:endParaRPr lang="en-US" sz="4000" b="1" dirty="0">
              <a:solidFill>
                <a:schemeClr val="accent5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3"/>
          <p:cNvSpPr txBox="1">
            <a:spLocks noGrp="1"/>
          </p:cNvSpPr>
          <p:nvPr>
            <p:ph type="subTitle" idx="1"/>
          </p:nvPr>
        </p:nvSpPr>
        <p:spPr>
          <a:xfrm>
            <a:off x="1524000" y="2876550"/>
            <a:ext cx="4788600" cy="42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chemeClr val="tx1"/>
                </a:solidFill>
              </a:rPr>
              <a:t>Output --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244" name="Google Shape;244;p33"/>
          <p:cNvSpPr txBox="1">
            <a:spLocks noGrp="1"/>
          </p:cNvSpPr>
          <p:nvPr>
            <p:ph type="title"/>
          </p:nvPr>
        </p:nvSpPr>
        <p:spPr>
          <a:xfrm>
            <a:off x="533400" y="209551"/>
            <a:ext cx="6934200" cy="6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1800" dirty="0"/>
              <a:t>List the top 5 most ordered pizza types along with their </a:t>
            </a:r>
            <a:r>
              <a:rPr lang="en-US" sz="1800" dirty="0" smtClean="0"/>
              <a:t>quantities</a:t>
            </a:r>
            <a:endParaRPr sz="1800" dirty="0"/>
          </a:p>
        </p:txBody>
      </p:sp>
      <p:sp>
        <p:nvSpPr>
          <p:cNvPr id="249" name="Google Shape;249;p33"/>
          <p:cNvSpPr/>
          <p:nvPr/>
        </p:nvSpPr>
        <p:spPr>
          <a:xfrm>
            <a:off x="175143" y="1282376"/>
            <a:ext cx="1104000" cy="1103400"/>
          </a:xfrm>
          <a:prstGeom prst="star16">
            <a:avLst>
              <a:gd name="adj" fmla="val 42929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0" name="Google Shape;250;p33"/>
          <p:cNvSpPr/>
          <p:nvPr/>
        </p:nvSpPr>
        <p:spPr>
          <a:xfrm>
            <a:off x="200796" y="3036768"/>
            <a:ext cx="1104000" cy="1103400"/>
          </a:xfrm>
          <a:prstGeom prst="star16">
            <a:avLst>
              <a:gd name="adj" fmla="val 42929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251" name="Google Shape;251;p33"/>
          <p:cNvGrpSpPr/>
          <p:nvPr/>
        </p:nvGrpSpPr>
        <p:grpSpPr>
          <a:xfrm>
            <a:off x="333214" y="3438361"/>
            <a:ext cx="454081" cy="434220"/>
            <a:chOff x="5840615" y="2662378"/>
            <a:chExt cx="454081" cy="434220"/>
          </a:xfrm>
        </p:grpSpPr>
        <p:sp>
          <p:nvSpPr>
            <p:cNvPr id="252" name="Google Shape;252;p33"/>
            <p:cNvSpPr/>
            <p:nvPr/>
          </p:nvSpPr>
          <p:spPr>
            <a:xfrm>
              <a:off x="6206828" y="2939933"/>
              <a:ext cx="17986" cy="17579"/>
            </a:xfrm>
            <a:custGeom>
              <a:avLst/>
              <a:gdLst/>
              <a:ahLst/>
              <a:cxnLst/>
              <a:rect l="l" t="t" r="r" b="b"/>
              <a:pathLst>
                <a:path w="61" h="57" extrusionOk="0">
                  <a:moveTo>
                    <a:pt x="31" y="57"/>
                  </a:moveTo>
                  <a:cubicBezTo>
                    <a:pt x="48" y="57"/>
                    <a:pt x="61" y="44"/>
                    <a:pt x="61" y="28"/>
                  </a:cubicBezTo>
                  <a:cubicBezTo>
                    <a:pt x="60" y="13"/>
                    <a:pt x="47" y="0"/>
                    <a:pt x="30" y="0"/>
                  </a:cubicBezTo>
                  <a:cubicBezTo>
                    <a:pt x="13" y="1"/>
                    <a:pt x="0" y="13"/>
                    <a:pt x="0" y="29"/>
                  </a:cubicBezTo>
                  <a:cubicBezTo>
                    <a:pt x="1" y="45"/>
                    <a:pt x="14" y="57"/>
                    <a:pt x="31" y="5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53;p33"/>
            <p:cNvSpPr/>
            <p:nvPr/>
          </p:nvSpPr>
          <p:spPr>
            <a:xfrm>
              <a:off x="6186777" y="2989893"/>
              <a:ext cx="17691" cy="17579"/>
            </a:xfrm>
            <a:custGeom>
              <a:avLst/>
              <a:gdLst/>
              <a:ahLst/>
              <a:cxnLst/>
              <a:rect l="l" t="t" r="r" b="b"/>
              <a:pathLst>
                <a:path w="60" h="57" extrusionOk="0">
                  <a:moveTo>
                    <a:pt x="9" y="9"/>
                  </a:moveTo>
                  <a:cubicBezTo>
                    <a:pt x="-3" y="20"/>
                    <a:pt x="-3" y="38"/>
                    <a:pt x="9" y="49"/>
                  </a:cubicBezTo>
                  <a:cubicBezTo>
                    <a:pt x="21" y="60"/>
                    <a:pt x="40" y="60"/>
                    <a:pt x="52" y="48"/>
                  </a:cubicBezTo>
                  <a:cubicBezTo>
                    <a:pt x="63" y="37"/>
                    <a:pt x="63" y="19"/>
                    <a:pt x="51" y="8"/>
                  </a:cubicBezTo>
                  <a:cubicBezTo>
                    <a:pt x="39" y="-3"/>
                    <a:pt x="20" y="-3"/>
                    <a:pt x="9" y="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54;p33"/>
            <p:cNvSpPr/>
            <p:nvPr/>
          </p:nvSpPr>
          <p:spPr>
            <a:xfrm>
              <a:off x="6185598" y="2890590"/>
              <a:ext cx="17691" cy="17579"/>
            </a:xfrm>
            <a:custGeom>
              <a:avLst/>
              <a:gdLst/>
              <a:ahLst/>
              <a:cxnLst/>
              <a:rect l="l" t="t" r="r" b="b"/>
              <a:pathLst>
                <a:path w="60" h="57" extrusionOk="0">
                  <a:moveTo>
                    <a:pt x="51" y="49"/>
                  </a:moveTo>
                  <a:cubicBezTo>
                    <a:pt x="63" y="37"/>
                    <a:pt x="63" y="19"/>
                    <a:pt x="51" y="8"/>
                  </a:cubicBezTo>
                  <a:cubicBezTo>
                    <a:pt x="39" y="-3"/>
                    <a:pt x="20" y="-2"/>
                    <a:pt x="8" y="9"/>
                  </a:cubicBezTo>
                  <a:cubicBezTo>
                    <a:pt x="-3" y="20"/>
                    <a:pt x="-3" y="38"/>
                    <a:pt x="9" y="49"/>
                  </a:cubicBezTo>
                  <a:cubicBezTo>
                    <a:pt x="21" y="60"/>
                    <a:pt x="40" y="60"/>
                    <a:pt x="51" y="4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55;p33"/>
            <p:cNvSpPr/>
            <p:nvPr/>
          </p:nvSpPr>
          <p:spPr>
            <a:xfrm>
              <a:off x="6086526" y="2991127"/>
              <a:ext cx="17691" cy="17579"/>
            </a:xfrm>
            <a:custGeom>
              <a:avLst/>
              <a:gdLst/>
              <a:ahLst/>
              <a:cxnLst/>
              <a:rect l="l" t="t" r="r" b="b"/>
              <a:pathLst>
                <a:path w="60" h="57" extrusionOk="0">
                  <a:moveTo>
                    <a:pt x="8" y="9"/>
                  </a:moveTo>
                  <a:cubicBezTo>
                    <a:pt x="-3" y="20"/>
                    <a:pt x="-3" y="38"/>
                    <a:pt x="9" y="49"/>
                  </a:cubicBezTo>
                  <a:cubicBezTo>
                    <a:pt x="21" y="60"/>
                    <a:pt x="40" y="60"/>
                    <a:pt x="51" y="48"/>
                  </a:cubicBezTo>
                  <a:cubicBezTo>
                    <a:pt x="63" y="37"/>
                    <a:pt x="63" y="19"/>
                    <a:pt x="51" y="8"/>
                  </a:cubicBezTo>
                  <a:cubicBezTo>
                    <a:pt x="39" y="-3"/>
                    <a:pt x="20" y="-2"/>
                    <a:pt x="8" y="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256;p33"/>
            <p:cNvSpPr/>
            <p:nvPr/>
          </p:nvSpPr>
          <p:spPr>
            <a:xfrm>
              <a:off x="6085347" y="2891824"/>
              <a:ext cx="17691" cy="17579"/>
            </a:xfrm>
            <a:custGeom>
              <a:avLst/>
              <a:gdLst/>
              <a:ahLst/>
              <a:cxnLst/>
              <a:rect l="l" t="t" r="r" b="b"/>
              <a:pathLst>
                <a:path w="60" h="57" extrusionOk="0">
                  <a:moveTo>
                    <a:pt x="51" y="49"/>
                  </a:moveTo>
                  <a:cubicBezTo>
                    <a:pt x="63" y="37"/>
                    <a:pt x="62" y="19"/>
                    <a:pt x="51" y="8"/>
                  </a:cubicBezTo>
                  <a:cubicBezTo>
                    <a:pt x="39" y="-2"/>
                    <a:pt x="20" y="-2"/>
                    <a:pt x="8" y="9"/>
                  </a:cubicBezTo>
                  <a:cubicBezTo>
                    <a:pt x="-4" y="20"/>
                    <a:pt x="-3" y="38"/>
                    <a:pt x="9" y="49"/>
                  </a:cubicBezTo>
                  <a:cubicBezTo>
                    <a:pt x="21" y="60"/>
                    <a:pt x="40" y="60"/>
                    <a:pt x="51" y="4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57;p33"/>
            <p:cNvSpPr/>
            <p:nvPr/>
          </p:nvSpPr>
          <p:spPr>
            <a:xfrm>
              <a:off x="6065001" y="2941784"/>
              <a:ext cx="17691" cy="17579"/>
            </a:xfrm>
            <a:custGeom>
              <a:avLst/>
              <a:gdLst/>
              <a:ahLst/>
              <a:cxnLst/>
              <a:rect l="l" t="t" r="r" b="b"/>
              <a:pathLst>
                <a:path w="60" h="57" extrusionOk="0">
                  <a:moveTo>
                    <a:pt x="30" y="0"/>
                  </a:moveTo>
                  <a:cubicBezTo>
                    <a:pt x="13" y="0"/>
                    <a:pt x="0" y="13"/>
                    <a:pt x="0" y="29"/>
                  </a:cubicBezTo>
                  <a:cubicBezTo>
                    <a:pt x="0" y="45"/>
                    <a:pt x="14" y="57"/>
                    <a:pt x="31" y="57"/>
                  </a:cubicBezTo>
                  <a:cubicBezTo>
                    <a:pt x="47" y="57"/>
                    <a:pt x="61" y="44"/>
                    <a:pt x="60" y="28"/>
                  </a:cubicBezTo>
                  <a:cubicBezTo>
                    <a:pt x="60" y="12"/>
                    <a:pt x="47" y="0"/>
                    <a:pt x="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258;p33"/>
            <p:cNvSpPr/>
            <p:nvPr/>
          </p:nvSpPr>
          <p:spPr>
            <a:xfrm>
              <a:off x="6029619" y="2843714"/>
              <a:ext cx="107328" cy="213101"/>
            </a:xfrm>
            <a:custGeom>
              <a:avLst/>
              <a:gdLst/>
              <a:ahLst/>
              <a:cxnLst/>
              <a:rect l="l" t="t" r="r" b="b"/>
              <a:pathLst>
                <a:path w="364" h="691" extrusionOk="0">
                  <a:moveTo>
                    <a:pt x="304" y="559"/>
                  </a:moveTo>
                  <a:cubicBezTo>
                    <a:pt x="304" y="559"/>
                    <a:pt x="304" y="604"/>
                    <a:pt x="304" y="605"/>
                  </a:cubicBezTo>
                  <a:cubicBezTo>
                    <a:pt x="304" y="625"/>
                    <a:pt x="282" y="639"/>
                    <a:pt x="262" y="631"/>
                  </a:cubicBezTo>
                  <a:cubicBezTo>
                    <a:pt x="141" y="583"/>
                    <a:pt x="62" y="471"/>
                    <a:pt x="60" y="348"/>
                  </a:cubicBezTo>
                  <a:cubicBezTo>
                    <a:pt x="58" y="224"/>
                    <a:pt x="135" y="111"/>
                    <a:pt x="254" y="59"/>
                  </a:cubicBezTo>
                  <a:cubicBezTo>
                    <a:pt x="274" y="51"/>
                    <a:pt x="297" y="64"/>
                    <a:pt x="298" y="85"/>
                  </a:cubicBezTo>
                  <a:cubicBezTo>
                    <a:pt x="298" y="85"/>
                    <a:pt x="298" y="130"/>
                    <a:pt x="298" y="131"/>
                  </a:cubicBezTo>
                  <a:cubicBezTo>
                    <a:pt x="298" y="176"/>
                    <a:pt x="285" y="225"/>
                    <a:pt x="255" y="283"/>
                  </a:cubicBezTo>
                  <a:cubicBezTo>
                    <a:pt x="245" y="302"/>
                    <a:pt x="240" y="323"/>
                    <a:pt x="240" y="345"/>
                  </a:cubicBezTo>
                  <a:cubicBezTo>
                    <a:pt x="241" y="367"/>
                    <a:pt x="246" y="389"/>
                    <a:pt x="257" y="408"/>
                  </a:cubicBezTo>
                  <a:cubicBezTo>
                    <a:pt x="288" y="465"/>
                    <a:pt x="303" y="513"/>
                    <a:pt x="304" y="559"/>
                  </a:cubicBezTo>
                  <a:moveTo>
                    <a:pt x="358" y="130"/>
                  </a:moveTo>
                  <a:lnTo>
                    <a:pt x="358" y="84"/>
                  </a:lnTo>
                  <a:cubicBezTo>
                    <a:pt x="357" y="22"/>
                    <a:pt x="289" y="-18"/>
                    <a:pt x="229" y="7"/>
                  </a:cubicBezTo>
                  <a:cubicBezTo>
                    <a:pt x="88" y="68"/>
                    <a:pt x="-2" y="202"/>
                    <a:pt x="0" y="348"/>
                  </a:cubicBezTo>
                  <a:cubicBezTo>
                    <a:pt x="2" y="495"/>
                    <a:pt x="95" y="626"/>
                    <a:pt x="238" y="684"/>
                  </a:cubicBezTo>
                  <a:cubicBezTo>
                    <a:pt x="298" y="708"/>
                    <a:pt x="364" y="666"/>
                    <a:pt x="364" y="604"/>
                  </a:cubicBezTo>
                  <a:lnTo>
                    <a:pt x="364" y="558"/>
                  </a:lnTo>
                  <a:cubicBezTo>
                    <a:pt x="363" y="504"/>
                    <a:pt x="346" y="448"/>
                    <a:pt x="310" y="382"/>
                  </a:cubicBezTo>
                  <a:cubicBezTo>
                    <a:pt x="304" y="370"/>
                    <a:pt x="301" y="358"/>
                    <a:pt x="301" y="345"/>
                  </a:cubicBezTo>
                  <a:cubicBezTo>
                    <a:pt x="300" y="332"/>
                    <a:pt x="303" y="319"/>
                    <a:pt x="309" y="307"/>
                  </a:cubicBezTo>
                  <a:cubicBezTo>
                    <a:pt x="343" y="241"/>
                    <a:pt x="358" y="185"/>
                    <a:pt x="358" y="13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59;p33"/>
            <p:cNvSpPr/>
            <p:nvPr/>
          </p:nvSpPr>
          <p:spPr>
            <a:xfrm>
              <a:off x="6152869" y="2842789"/>
              <a:ext cx="107328" cy="213101"/>
            </a:xfrm>
            <a:custGeom>
              <a:avLst/>
              <a:gdLst/>
              <a:ahLst/>
              <a:cxnLst/>
              <a:rect l="l" t="t" r="r" b="b"/>
              <a:pathLst>
                <a:path w="364" h="691" extrusionOk="0">
                  <a:moveTo>
                    <a:pt x="60" y="132"/>
                  </a:moveTo>
                  <a:lnTo>
                    <a:pt x="60" y="86"/>
                  </a:lnTo>
                  <a:cubicBezTo>
                    <a:pt x="60" y="65"/>
                    <a:pt x="82" y="51"/>
                    <a:pt x="102" y="59"/>
                  </a:cubicBezTo>
                  <a:cubicBezTo>
                    <a:pt x="223" y="108"/>
                    <a:pt x="302" y="219"/>
                    <a:pt x="304" y="343"/>
                  </a:cubicBezTo>
                  <a:cubicBezTo>
                    <a:pt x="305" y="466"/>
                    <a:pt x="229" y="580"/>
                    <a:pt x="110" y="631"/>
                  </a:cubicBezTo>
                  <a:cubicBezTo>
                    <a:pt x="90" y="640"/>
                    <a:pt x="66" y="626"/>
                    <a:pt x="66" y="606"/>
                  </a:cubicBezTo>
                  <a:lnTo>
                    <a:pt x="66" y="560"/>
                  </a:lnTo>
                  <a:cubicBezTo>
                    <a:pt x="65" y="514"/>
                    <a:pt x="79" y="466"/>
                    <a:pt x="109" y="408"/>
                  </a:cubicBezTo>
                  <a:cubicBezTo>
                    <a:pt x="119" y="388"/>
                    <a:pt x="124" y="367"/>
                    <a:pt x="123" y="345"/>
                  </a:cubicBezTo>
                  <a:cubicBezTo>
                    <a:pt x="123" y="323"/>
                    <a:pt x="117" y="302"/>
                    <a:pt x="107" y="282"/>
                  </a:cubicBezTo>
                  <a:cubicBezTo>
                    <a:pt x="76" y="225"/>
                    <a:pt x="61" y="177"/>
                    <a:pt x="60" y="132"/>
                  </a:cubicBezTo>
                  <a:moveTo>
                    <a:pt x="6" y="560"/>
                  </a:moveTo>
                  <a:lnTo>
                    <a:pt x="6" y="606"/>
                  </a:lnTo>
                  <a:cubicBezTo>
                    <a:pt x="7" y="668"/>
                    <a:pt x="75" y="708"/>
                    <a:pt x="135" y="683"/>
                  </a:cubicBezTo>
                  <a:cubicBezTo>
                    <a:pt x="276" y="622"/>
                    <a:pt x="366" y="488"/>
                    <a:pt x="364" y="342"/>
                  </a:cubicBezTo>
                  <a:cubicBezTo>
                    <a:pt x="362" y="196"/>
                    <a:pt x="268" y="64"/>
                    <a:pt x="126" y="7"/>
                  </a:cubicBezTo>
                  <a:cubicBezTo>
                    <a:pt x="66" y="-17"/>
                    <a:pt x="-1" y="25"/>
                    <a:pt x="0" y="86"/>
                  </a:cubicBezTo>
                  <a:lnTo>
                    <a:pt x="0" y="132"/>
                  </a:lnTo>
                  <a:cubicBezTo>
                    <a:pt x="1" y="187"/>
                    <a:pt x="18" y="243"/>
                    <a:pt x="53" y="308"/>
                  </a:cubicBezTo>
                  <a:cubicBezTo>
                    <a:pt x="60" y="320"/>
                    <a:pt x="63" y="332"/>
                    <a:pt x="63" y="346"/>
                  </a:cubicBezTo>
                  <a:cubicBezTo>
                    <a:pt x="63" y="359"/>
                    <a:pt x="60" y="371"/>
                    <a:pt x="54" y="383"/>
                  </a:cubicBezTo>
                  <a:cubicBezTo>
                    <a:pt x="21" y="449"/>
                    <a:pt x="5" y="506"/>
                    <a:pt x="6" y="5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260;p33"/>
            <p:cNvSpPr/>
            <p:nvPr/>
          </p:nvSpPr>
          <p:spPr>
            <a:xfrm>
              <a:off x="5840615" y="2662378"/>
              <a:ext cx="454081" cy="434220"/>
            </a:xfrm>
            <a:custGeom>
              <a:avLst/>
              <a:gdLst/>
              <a:ahLst/>
              <a:cxnLst/>
              <a:rect l="l" t="t" r="r" b="b"/>
              <a:pathLst>
                <a:path w="1540" h="1408" extrusionOk="0">
                  <a:moveTo>
                    <a:pt x="517" y="925"/>
                  </a:moveTo>
                  <a:cubicBezTo>
                    <a:pt x="517" y="997"/>
                    <a:pt x="535" y="1068"/>
                    <a:pt x="568" y="1133"/>
                  </a:cubicBezTo>
                  <a:cubicBezTo>
                    <a:pt x="549" y="1136"/>
                    <a:pt x="530" y="1137"/>
                    <a:pt x="511" y="1137"/>
                  </a:cubicBezTo>
                  <a:cubicBezTo>
                    <a:pt x="265" y="1137"/>
                    <a:pt x="63" y="949"/>
                    <a:pt x="60" y="715"/>
                  </a:cubicBezTo>
                  <a:cubicBezTo>
                    <a:pt x="58" y="552"/>
                    <a:pt x="155" y="402"/>
                    <a:pt x="309" y="329"/>
                  </a:cubicBezTo>
                  <a:cubicBezTo>
                    <a:pt x="333" y="337"/>
                    <a:pt x="358" y="342"/>
                    <a:pt x="386" y="342"/>
                  </a:cubicBezTo>
                  <a:cubicBezTo>
                    <a:pt x="390" y="342"/>
                    <a:pt x="393" y="341"/>
                    <a:pt x="397" y="341"/>
                  </a:cubicBezTo>
                  <a:cubicBezTo>
                    <a:pt x="399" y="393"/>
                    <a:pt x="422" y="442"/>
                    <a:pt x="462" y="479"/>
                  </a:cubicBezTo>
                  <a:lnTo>
                    <a:pt x="487" y="503"/>
                  </a:lnTo>
                  <a:cubicBezTo>
                    <a:pt x="493" y="508"/>
                    <a:pt x="501" y="511"/>
                    <a:pt x="508" y="511"/>
                  </a:cubicBezTo>
                  <a:cubicBezTo>
                    <a:pt x="509" y="511"/>
                    <a:pt x="509" y="511"/>
                    <a:pt x="509" y="511"/>
                  </a:cubicBezTo>
                  <a:cubicBezTo>
                    <a:pt x="517" y="511"/>
                    <a:pt x="524" y="508"/>
                    <a:pt x="530" y="502"/>
                  </a:cubicBezTo>
                  <a:lnTo>
                    <a:pt x="555" y="478"/>
                  </a:lnTo>
                  <a:cubicBezTo>
                    <a:pt x="594" y="440"/>
                    <a:pt x="615" y="390"/>
                    <a:pt x="616" y="339"/>
                  </a:cubicBezTo>
                  <a:cubicBezTo>
                    <a:pt x="620" y="339"/>
                    <a:pt x="623" y="339"/>
                    <a:pt x="627" y="339"/>
                  </a:cubicBezTo>
                  <a:cubicBezTo>
                    <a:pt x="655" y="338"/>
                    <a:pt x="681" y="333"/>
                    <a:pt x="704" y="324"/>
                  </a:cubicBezTo>
                  <a:cubicBezTo>
                    <a:pt x="773" y="355"/>
                    <a:pt x="834" y="403"/>
                    <a:pt x="879" y="462"/>
                  </a:cubicBezTo>
                  <a:cubicBezTo>
                    <a:pt x="666" y="524"/>
                    <a:pt x="517" y="711"/>
                    <a:pt x="517" y="925"/>
                  </a:cubicBezTo>
                  <a:moveTo>
                    <a:pt x="354" y="225"/>
                  </a:moveTo>
                  <a:cubicBezTo>
                    <a:pt x="376" y="225"/>
                    <a:pt x="655" y="225"/>
                    <a:pt x="655" y="225"/>
                  </a:cubicBezTo>
                  <a:cubicBezTo>
                    <a:pt x="689" y="224"/>
                    <a:pt x="722" y="214"/>
                    <a:pt x="750" y="202"/>
                  </a:cubicBezTo>
                  <a:cubicBezTo>
                    <a:pt x="725" y="253"/>
                    <a:pt x="685" y="281"/>
                    <a:pt x="626" y="282"/>
                  </a:cubicBezTo>
                  <a:cubicBezTo>
                    <a:pt x="615" y="282"/>
                    <a:pt x="604" y="280"/>
                    <a:pt x="594" y="277"/>
                  </a:cubicBezTo>
                  <a:cubicBezTo>
                    <a:pt x="584" y="273"/>
                    <a:pt x="572" y="275"/>
                    <a:pt x="564" y="282"/>
                  </a:cubicBezTo>
                  <a:cubicBezTo>
                    <a:pt x="556" y="288"/>
                    <a:pt x="552" y="298"/>
                    <a:pt x="554" y="308"/>
                  </a:cubicBezTo>
                  <a:cubicBezTo>
                    <a:pt x="563" y="356"/>
                    <a:pt x="547" y="404"/>
                    <a:pt x="512" y="438"/>
                  </a:cubicBezTo>
                  <a:lnTo>
                    <a:pt x="508" y="442"/>
                  </a:lnTo>
                  <a:lnTo>
                    <a:pt x="504" y="439"/>
                  </a:lnTo>
                  <a:cubicBezTo>
                    <a:pt x="468" y="405"/>
                    <a:pt x="451" y="357"/>
                    <a:pt x="458" y="310"/>
                  </a:cubicBezTo>
                  <a:cubicBezTo>
                    <a:pt x="462" y="288"/>
                    <a:pt x="439" y="271"/>
                    <a:pt x="418" y="279"/>
                  </a:cubicBezTo>
                  <a:cubicBezTo>
                    <a:pt x="407" y="283"/>
                    <a:pt x="397" y="285"/>
                    <a:pt x="385" y="285"/>
                  </a:cubicBezTo>
                  <a:cubicBezTo>
                    <a:pt x="325" y="285"/>
                    <a:pt x="284" y="256"/>
                    <a:pt x="258" y="205"/>
                  </a:cubicBezTo>
                  <a:cubicBezTo>
                    <a:pt x="286" y="216"/>
                    <a:pt x="320" y="225"/>
                    <a:pt x="354" y="225"/>
                  </a:cubicBezTo>
                  <a:moveTo>
                    <a:pt x="1029" y="441"/>
                  </a:moveTo>
                  <a:cubicBezTo>
                    <a:pt x="999" y="441"/>
                    <a:pt x="970" y="443"/>
                    <a:pt x="941" y="448"/>
                  </a:cubicBezTo>
                  <a:cubicBezTo>
                    <a:pt x="896" y="382"/>
                    <a:pt x="833" y="326"/>
                    <a:pt x="760" y="287"/>
                  </a:cubicBezTo>
                  <a:cubicBezTo>
                    <a:pt x="810" y="241"/>
                    <a:pt x="822" y="180"/>
                    <a:pt x="833" y="146"/>
                  </a:cubicBezTo>
                  <a:cubicBezTo>
                    <a:pt x="837" y="134"/>
                    <a:pt x="833" y="121"/>
                    <a:pt x="822" y="114"/>
                  </a:cubicBezTo>
                  <a:cubicBezTo>
                    <a:pt x="811" y="107"/>
                    <a:pt x="796" y="107"/>
                    <a:pt x="786" y="116"/>
                  </a:cubicBezTo>
                  <a:cubicBezTo>
                    <a:pt x="767" y="130"/>
                    <a:pt x="708" y="167"/>
                    <a:pt x="655" y="168"/>
                  </a:cubicBezTo>
                  <a:lnTo>
                    <a:pt x="536" y="168"/>
                  </a:lnTo>
                  <a:lnTo>
                    <a:pt x="536" y="141"/>
                  </a:lnTo>
                  <a:cubicBezTo>
                    <a:pt x="535" y="62"/>
                    <a:pt x="466" y="-1"/>
                    <a:pt x="382" y="0"/>
                  </a:cubicBezTo>
                  <a:cubicBezTo>
                    <a:pt x="365" y="1"/>
                    <a:pt x="352" y="13"/>
                    <a:pt x="352" y="29"/>
                  </a:cubicBezTo>
                  <a:cubicBezTo>
                    <a:pt x="352" y="45"/>
                    <a:pt x="366" y="57"/>
                    <a:pt x="382" y="57"/>
                  </a:cubicBezTo>
                  <a:lnTo>
                    <a:pt x="382" y="57"/>
                  </a:lnTo>
                  <a:cubicBezTo>
                    <a:pt x="433" y="57"/>
                    <a:pt x="475" y="95"/>
                    <a:pt x="475" y="141"/>
                  </a:cubicBezTo>
                  <a:lnTo>
                    <a:pt x="475" y="168"/>
                  </a:lnTo>
                  <a:cubicBezTo>
                    <a:pt x="392" y="168"/>
                    <a:pt x="353" y="168"/>
                    <a:pt x="352" y="168"/>
                  </a:cubicBezTo>
                  <a:cubicBezTo>
                    <a:pt x="289" y="168"/>
                    <a:pt x="221" y="122"/>
                    <a:pt x="221" y="122"/>
                  </a:cubicBezTo>
                  <a:cubicBezTo>
                    <a:pt x="210" y="114"/>
                    <a:pt x="196" y="114"/>
                    <a:pt x="185" y="122"/>
                  </a:cubicBezTo>
                  <a:cubicBezTo>
                    <a:pt x="175" y="129"/>
                    <a:pt x="170" y="142"/>
                    <a:pt x="175" y="154"/>
                  </a:cubicBezTo>
                  <a:cubicBezTo>
                    <a:pt x="182" y="173"/>
                    <a:pt x="197" y="244"/>
                    <a:pt x="252" y="293"/>
                  </a:cubicBezTo>
                  <a:cubicBezTo>
                    <a:pt x="95" y="381"/>
                    <a:pt x="-2" y="542"/>
                    <a:pt x="0" y="716"/>
                  </a:cubicBezTo>
                  <a:cubicBezTo>
                    <a:pt x="4" y="981"/>
                    <a:pt x="232" y="1194"/>
                    <a:pt x="511" y="1194"/>
                  </a:cubicBezTo>
                  <a:cubicBezTo>
                    <a:pt x="540" y="1194"/>
                    <a:pt x="569" y="1191"/>
                    <a:pt x="599" y="1186"/>
                  </a:cubicBezTo>
                  <a:cubicBezTo>
                    <a:pt x="693" y="1324"/>
                    <a:pt x="854" y="1408"/>
                    <a:pt x="1029" y="1408"/>
                  </a:cubicBezTo>
                  <a:cubicBezTo>
                    <a:pt x="1113" y="1408"/>
                    <a:pt x="1197" y="1388"/>
                    <a:pt x="1271" y="1350"/>
                  </a:cubicBezTo>
                  <a:cubicBezTo>
                    <a:pt x="1286" y="1343"/>
                    <a:pt x="1292" y="1326"/>
                    <a:pt x="1284" y="1312"/>
                  </a:cubicBezTo>
                  <a:cubicBezTo>
                    <a:pt x="1276" y="1298"/>
                    <a:pt x="1257" y="1293"/>
                    <a:pt x="1243" y="1300"/>
                  </a:cubicBezTo>
                  <a:cubicBezTo>
                    <a:pt x="1178" y="1334"/>
                    <a:pt x="1104" y="1351"/>
                    <a:pt x="1029" y="1351"/>
                  </a:cubicBezTo>
                  <a:cubicBezTo>
                    <a:pt x="782" y="1351"/>
                    <a:pt x="578" y="1162"/>
                    <a:pt x="578" y="925"/>
                  </a:cubicBezTo>
                  <a:cubicBezTo>
                    <a:pt x="578" y="694"/>
                    <a:pt x="776" y="498"/>
                    <a:pt x="1029" y="498"/>
                  </a:cubicBezTo>
                  <a:cubicBezTo>
                    <a:pt x="1278" y="498"/>
                    <a:pt x="1480" y="689"/>
                    <a:pt x="1480" y="925"/>
                  </a:cubicBezTo>
                  <a:cubicBezTo>
                    <a:pt x="1480" y="998"/>
                    <a:pt x="1460" y="1070"/>
                    <a:pt x="1422" y="1134"/>
                  </a:cubicBezTo>
                  <a:cubicBezTo>
                    <a:pt x="1414" y="1147"/>
                    <a:pt x="1419" y="1165"/>
                    <a:pt x="1434" y="1172"/>
                  </a:cubicBezTo>
                  <a:cubicBezTo>
                    <a:pt x="1448" y="1180"/>
                    <a:pt x="1466" y="1175"/>
                    <a:pt x="1475" y="1162"/>
                  </a:cubicBezTo>
                  <a:cubicBezTo>
                    <a:pt x="1517" y="1090"/>
                    <a:pt x="1540" y="1008"/>
                    <a:pt x="1540" y="925"/>
                  </a:cubicBezTo>
                  <a:cubicBezTo>
                    <a:pt x="1540" y="658"/>
                    <a:pt x="1311" y="441"/>
                    <a:pt x="1029" y="44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1;p33"/>
            <p:cNvSpPr/>
            <p:nvPr/>
          </p:nvSpPr>
          <p:spPr>
            <a:xfrm>
              <a:off x="6234544" y="3038620"/>
              <a:ext cx="17691" cy="17579"/>
            </a:xfrm>
            <a:custGeom>
              <a:avLst/>
              <a:gdLst/>
              <a:ahLst/>
              <a:cxnLst/>
              <a:rect l="l" t="t" r="r" b="b"/>
              <a:pathLst>
                <a:path w="60" h="57" extrusionOk="0">
                  <a:moveTo>
                    <a:pt x="30" y="0"/>
                  </a:moveTo>
                  <a:cubicBezTo>
                    <a:pt x="46" y="0"/>
                    <a:pt x="60" y="13"/>
                    <a:pt x="60" y="29"/>
                  </a:cubicBezTo>
                  <a:cubicBezTo>
                    <a:pt x="60" y="45"/>
                    <a:pt x="46" y="57"/>
                    <a:pt x="30" y="57"/>
                  </a:cubicBezTo>
                  <a:cubicBezTo>
                    <a:pt x="13" y="57"/>
                    <a:pt x="0" y="45"/>
                    <a:pt x="0" y="29"/>
                  </a:cubicBezTo>
                  <a:cubicBezTo>
                    <a:pt x="0" y="13"/>
                    <a:pt x="13" y="0"/>
                    <a:pt x="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2" name="Google Shape;262;p33"/>
          <p:cNvGrpSpPr/>
          <p:nvPr/>
        </p:nvGrpSpPr>
        <p:grpSpPr>
          <a:xfrm>
            <a:off x="510424" y="1671840"/>
            <a:ext cx="454081" cy="449023"/>
            <a:chOff x="6438880" y="2654976"/>
            <a:chExt cx="454081" cy="449023"/>
          </a:xfrm>
        </p:grpSpPr>
        <p:sp>
          <p:nvSpPr>
            <p:cNvPr id="263" name="Google Shape;263;p33"/>
            <p:cNvSpPr/>
            <p:nvPr/>
          </p:nvSpPr>
          <p:spPr>
            <a:xfrm>
              <a:off x="6438880" y="2654976"/>
              <a:ext cx="454081" cy="449023"/>
            </a:xfrm>
            <a:custGeom>
              <a:avLst/>
              <a:gdLst/>
              <a:ahLst/>
              <a:cxnLst/>
              <a:rect l="l" t="t" r="r" b="b"/>
              <a:pathLst>
                <a:path w="1540" h="1456" extrusionOk="0">
                  <a:moveTo>
                    <a:pt x="1417" y="1014"/>
                  </a:moveTo>
                  <a:cubicBezTo>
                    <a:pt x="1380" y="924"/>
                    <a:pt x="1318" y="842"/>
                    <a:pt x="1258" y="763"/>
                  </a:cubicBezTo>
                  <a:cubicBezTo>
                    <a:pt x="1199" y="687"/>
                    <a:pt x="1139" y="607"/>
                    <a:pt x="1101" y="521"/>
                  </a:cubicBezTo>
                  <a:cubicBezTo>
                    <a:pt x="1117" y="519"/>
                    <a:pt x="1133" y="518"/>
                    <a:pt x="1149" y="518"/>
                  </a:cubicBezTo>
                  <a:cubicBezTo>
                    <a:pt x="1332" y="518"/>
                    <a:pt x="1480" y="658"/>
                    <a:pt x="1480" y="831"/>
                  </a:cubicBezTo>
                  <a:cubicBezTo>
                    <a:pt x="1480" y="897"/>
                    <a:pt x="1458" y="961"/>
                    <a:pt x="1417" y="1014"/>
                  </a:cubicBezTo>
                  <a:moveTo>
                    <a:pt x="959" y="846"/>
                  </a:moveTo>
                  <a:cubicBezTo>
                    <a:pt x="892" y="868"/>
                    <a:pt x="828" y="887"/>
                    <a:pt x="698" y="887"/>
                  </a:cubicBezTo>
                  <a:cubicBezTo>
                    <a:pt x="679" y="887"/>
                    <a:pt x="661" y="887"/>
                    <a:pt x="644" y="886"/>
                  </a:cubicBezTo>
                  <a:cubicBezTo>
                    <a:pt x="689" y="812"/>
                    <a:pt x="742" y="741"/>
                    <a:pt x="790" y="677"/>
                  </a:cubicBezTo>
                  <a:cubicBezTo>
                    <a:pt x="835" y="616"/>
                    <a:pt x="878" y="559"/>
                    <a:pt x="905" y="510"/>
                  </a:cubicBezTo>
                  <a:cubicBezTo>
                    <a:pt x="907" y="506"/>
                    <a:pt x="908" y="502"/>
                    <a:pt x="908" y="497"/>
                  </a:cubicBezTo>
                  <a:lnTo>
                    <a:pt x="908" y="228"/>
                  </a:lnTo>
                  <a:lnTo>
                    <a:pt x="1029" y="228"/>
                  </a:lnTo>
                  <a:lnTo>
                    <a:pt x="1029" y="497"/>
                  </a:lnTo>
                  <a:cubicBezTo>
                    <a:pt x="1029" y="501"/>
                    <a:pt x="1030" y="505"/>
                    <a:pt x="1031" y="509"/>
                  </a:cubicBezTo>
                  <a:cubicBezTo>
                    <a:pt x="1065" y="609"/>
                    <a:pt x="1152" y="722"/>
                    <a:pt x="1209" y="797"/>
                  </a:cubicBezTo>
                  <a:cubicBezTo>
                    <a:pt x="1210" y="799"/>
                    <a:pt x="1212" y="800"/>
                    <a:pt x="1213" y="802"/>
                  </a:cubicBezTo>
                  <a:cubicBezTo>
                    <a:pt x="1090" y="805"/>
                    <a:pt x="1024" y="826"/>
                    <a:pt x="959" y="846"/>
                  </a:cubicBezTo>
                  <a:moveTo>
                    <a:pt x="1065" y="57"/>
                  </a:moveTo>
                  <a:lnTo>
                    <a:pt x="1035" y="171"/>
                  </a:lnTo>
                  <a:lnTo>
                    <a:pt x="902" y="171"/>
                  </a:lnTo>
                  <a:lnTo>
                    <a:pt x="872" y="57"/>
                  </a:lnTo>
                  <a:lnTo>
                    <a:pt x="1065" y="57"/>
                  </a:lnTo>
                  <a:moveTo>
                    <a:pt x="722" y="1257"/>
                  </a:moveTo>
                  <a:cubicBezTo>
                    <a:pt x="722" y="1332"/>
                    <a:pt x="639" y="1399"/>
                    <a:pt x="526" y="1399"/>
                  </a:cubicBezTo>
                  <a:cubicBezTo>
                    <a:pt x="419" y="1399"/>
                    <a:pt x="331" y="1336"/>
                    <a:pt x="331" y="1257"/>
                  </a:cubicBezTo>
                  <a:cubicBezTo>
                    <a:pt x="331" y="1179"/>
                    <a:pt x="419" y="1115"/>
                    <a:pt x="526" y="1115"/>
                  </a:cubicBezTo>
                  <a:lnTo>
                    <a:pt x="527" y="1115"/>
                  </a:lnTo>
                  <a:lnTo>
                    <a:pt x="527" y="1115"/>
                  </a:lnTo>
                  <a:lnTo>
                    <a:pt x="527" y="1115"/>
                  </a:lnTo>
                  <a:cubicBezTo>
                    <a:pt x="635" y="1115"/>
                    <a:pt x="722" y="1179"/>
                    <a:pt x="722" y="1257"/>
                  </a:cubicBezTo>
                  <a:moveTo>
                    <a:pt x="256" y="1186"/>
                  </a:moveTo>
                  <a:cubicBezTo>
                    <a:pt x="158" y="1186"/>
                    <a:pt x="77" y="1118"/>
                    <a:pt x="63" y="1030"/>
                  </a:cubicBezTo>
                  <a:lnTo>
                    <a:pt x="75" y="1030"/>
                  </a:lnTo>
                  <a:cubicBezTo>
                    <a:pt x="173" y="1030"/>
                    <a:pt x="254" y="1098"/>
                    <a:pt x="269" y="1186"/>
                  </a:cubicBezTo>
                  <a:lnTo>
                    <a:pt x="256" y="1186"/>
                  </a:lnTo>
                  <a:moveTo>
                    <a:pt x="75" y="1399"/>
                  </a:moveTo>
                  <a:lnTo>
                    <a:pt x="63" y="1399"/>
                  </a:lnTo>
                  <a:cubicBezTo>
                    <a:pt x="77" y="1311"/>
                    <a:pt x="158" y="1243"/>
                    <a:pt x="256" y="1243"/>
                  </a:cubicBezTo>
                  <a:lnTo>
                    <a:pt x="268" y="1243"/>
                  </a:lnTo>
                  <a:cubicBezTo>
                    <a:pt x="254" y="1332"/>
                    <a:pt x="173" y="1399"/>
                    <a:pt x="75" y="1399"/>
                  </a:cubicBezTo>
                  <a:moveTo>
                    <a:pt x="1149" y="461"/>
                  </a:moveTo>
                  <a:cubicBezTo>
                    <a:pt x="1129" y="461"/>
                    <a:pt x="1109" y="462"/>
                    <a:pt x="1089" y="465"/>
                  </a:cubicBezTo>
                  <a:lnTo>
                    <a:pt x="1089" y="228"/>
                  </a:lnTo>
                  <a:lnTo>
                    <a:pt x="1149" y="228"/>
                  </a:lnTo>
                  <a:cubicBezTo>
                    <a:pt x="1166" y="228"/>
                    <a:pt x="1179" y="215"/>
                    <a:pt x="1179" y="199"/>
                  </a:cubicBezTo>
                  <a:cubicBezTo>
                    <a:pt x="1179" y="183"/>
                    <a:pt x="1166" y="171"/>
                    <a:pt x="1149" y="171"/>
                  </a:cubicBezTo>
                  <a:lnTo>
                    <a:pt x="1097" y="171"/>
                  </a:lnTo>
                  <a:lnTo>
                    <a:pt x="1133" y="35"/>
                  </a:lnTo>
                  <a:cubicBezTo>
                    <a:pt x="1135" y="27"/>
                    <a:pt x="1133" y="18"/>
                    <a:pt x="1128" y="11"/>
                  </a:cubicBezTo>
                  <a:cubicBezTo>
                    <a:pt x="1122" y="4"/>
                    <a:pt x="1113" y="0"/>
                    <a:pt x="1104" y="0"/>
                  </a:cubicBezTo>
                  <a:lnTo>
                    <a:pt x="833" y="0"/>
                  </a:lnTo>
                  <a:cubicBezTo>
                    <a:pt x="824" y="0"/>
                    <a:pt x="815" y="4"/>
                    <a:pt x="810" y="11"/>
                  </a:cubicBezTo>
                  <a:cubicBezTo>
                    <a:pt x="804" y="18"/>
                    <a:pt x="802" y="27"/>
                    <a:pt x="804" y="35"/>
                  </a:cubicBezTo>
                  <a:lnTo>
                    <a:pt x="840" y="171"/>
                  </a:lnTo>
                  <a:lnTo>
                    <a:pt x="788" y="171"/>
                  </a:lnTo>
                  <a:cubicBezTo>
                    <a:pt x="772" y="171"/>
                    <a:pt x="758" y="183"/>
                    <a:pt x="758" y="199"/>
                  </a:cubicBezTo>
                  <a:cubicBezTo>
                    <a:pt x="758" y="215"/>
                    <a:pt x="772" y="228"/>
                    <a:pt x="788" y="228"/>
                  </a:cubicBezTo>
                  <a:lnTo>
                    <a:pt x="848" y="228"/>
                  </a:lnTo>
                  <a:lnTo>
                    <a:pt x="848" y="490"/>
                  </a:lnTo>
                  <a:cubicBezTo>
                    <a:pt x="823" y="534"/>
                    <a:pt x="783" y="588"/>
                    <a:pt x="741" y="644"/>
                  </a:cubicBezTo>
                  <a:cubicBezTo>
                    <a:pt x="647" y="769"/>
                    <a:pt x="542" y="911"/>
                    <a:pt x="503" y="1059"/>
                  </a:cubicBezTo>
                  <a:cubicBezTo>
                    <a:pt x="427" y="1064"/>
                    <a:pt x="361" y="1096"/>
                    <a:pt x="319" y="1141"/>
                  </a:cubicBezTo>
                  <a:cubicBezTo>
                    <a:pt x="286" y="1044"/>
                    <a:pt x="189" y="973"/>
                    <a:pt x="75" y="973"/>
                  </a:cubicBezTo>
                  <a:lnTo>
                    <a:pt x="30" y="973"/>
                  </a:lnTo>
                  <a:cubicBezTo>
                    <a:pt x="14" y="973"/>
                    <a:pt x="0" y="986"/>
                    <a:pt x="0" y="1001"/>
                  </a:cubicBezTo>
                  <a:cubicBezTo>
                    <a:pt x="0" y="1094"/>
                    <a:pt x="55" y="1174"/>
                    <a:pt x="136" y="1215"/>
                  </a:cubicBezTo>
                  <a:cubicBezTo>
                    <a:pt x="55" y="1255"/>
                    <a:pt x="0" y="1336"/>
                    <a:pt x="0" y="1428"/>
                  </a:cubicBezTo>
                  <a:cubicBezTo>
                    <a:pt x="0" y="1444"/>
                    <a:pt x="14" y="1456"/>
                    <a:pt x="30" y="1456"/>
                  </a:cubicBezTo>
                  <a:lnTo>
                    <a:pt x="75" y="1456"/>
                  </a:lnTo>
                  <a:cubicBezTo>
                    <a:pt x="168" y="1456"/>
                    <a:pt x="249" y="1410"/>
                    <a:pt x="294" y="1340"/>
                  </a:cubicBezTo>
                  <a:cubicBezTo>
                    <a:pt x="334" y="1409"/>
                    <a:pt x="423" y="1456"/>
                    <a:pt x="526" y="1456"/>
                  </a:cubicBezTo>
                  <a:cubicBezTo>
                    <a:pt x="565" y="1456"/>
                    <a:pt x="604" y="1449"/>
                    <a:pt x="638" y="1436"/>
                  </a:cubicBezTo>
                  <a:cubicBezTo>
                    <a:pt x="673" y="1450"/>
                    <a:pt x="714" y="1456"/>
                    <a:pt x="760" y="1456"/>
                  </a:cubicBezTo>
                  <a:lnTo>
                    <a:pt x="833" y="1456"/>
                  </a:lnTo>
                  <a:cubicBezTo>
                    <a:pt x="850" y="1456"/>
                    <a:pt x="863" y="1444"/>
                    <a:pt x="863" y="1428"/>
                  </a:cubicBezTo>
                  <a:cubicBezTo>
                    <a:pt x="863" y="1412"/>
                    <a:pt x="850" y="1399"/>
                    <a:pt x="833" y="1399"/>
                  </a:cubicBezTo>
                  <a:lnTo>
                    <a:pt x="760" y="1399"/>
                  </a:lnTo>
                  <a:cubicBezTo>
                    <a:pt x="742" y="1399"/>
                    <a:pt x="726" y="1398"/>
                    <a:pt x="710" y="1396"/>
                  </a:cubicBezTo>
                  <a:cubicBezTo>
                    <a:pt x="756" y="1359"/>
                    <a:pt x="782" y="1310"/>
                    <a:pt x="782" y="1257"/>
                  </a:cubicBezTo>
                  <a:cubicBezTo>
                    <a:pt x="782" y="1151"/>
                    <a:pt x="680" y="1074"/>
                    <a:pt x="565" y="1060"/>
                  </a:cubicBezTo>
                  <a:cubicBezTo>
                    <a:pt x="576" y="1023"/>
                    <a:pt x="592" y="983"/>
                    <a:pt x="614" y="941"/>
                  </a:cubicBezTo>
                  <a:cubicBezTo>
                    <a:pt x="640" y="943"/>
                    <a:pt x="668" y="944"/>
                    <a:pt x="698" y="944"/>
                  </a:cubicBezTo>
                  <a:cubicBezTo>
                    <a:pt x="838" y="944"/>
                    <a:pt x="909" y="922"/>
                    <a:pt x="978" y="900"/>
                  </a:cubicBezTo>
                  <a:cubicBezTo>
                    <a:pt x="1048" y="878"/>
                    <a:pt x="1114" y="857"/>
                    <a:pt x="1256" y="859"/>
                  </a:cubicBezTo>
                  <a:cubicBezTo>
                    <a:pt x="1313" y="937"/>
                    <a:pt x="1355" y="1004"/>
                    <a:pt x="1376" y="1078"/>
                  </a:cubicBezTo>
                  <a:cubicBezTo>
                    <a:pt x="1385" y="1110"/>
                    <a:pt x="1390" y="1141"/>
                    <a:pt x="1390" y="1172"/>
                  </a:cubicBezTo>
                  <a:cubicBezTo>
                    <a:pt x="1390" y="1316"/>
                    <a:pt x="1330" y="1399"/>
                    <a:pt x="1177" y="1399"/>
                  </a:cubicBezTo>
                  <a:lnTo>
                    <a:pt x="1104" y="1399"/>
                  </a:lnTo>
                  <a:cubicBezTo>
                    <a:pt x="1087" y="1399"/>
                    <a:pt x="1074" y="1412"/>
                    <a:pt x="1074" y="1428"/>
                  </a:cubicBezTo>
                  <a:cubicBezTo>
                    <a:pt x="1074" y="1444"/>
                    <a:pt x="1087" y="1456"/>
                    <a:pt x="1104" y="1456"/>
                  </a:cubicBezTo>
                  <a:lnTo>
                    <a:pt x="1177" y="1456"/>
                  </a:lnTo>
                  <a:cubicBezTo>
                    <a:pt x="1363" y="1456"/>
                    <a:pt x="1450" y="1349"/>
                    <a:pt x="1450" y="1172"/>
                  </a:cubicBezTo>
                  <a:cubicBezTo>
                    <a:pt x="1450" y="1141"/>
                    <a:pt x="1446" y="1110"/>
                    <a:pt x="1439" y="1079"/>
                  </a:cubicBezTo>
                  <a:cubicBezTo>
                    <a:pt x="1504" y="1011"/>
                    <a:pt x="1540" y="923"/>
                    <a:pt x="1540" y="831"/>
                  </a:cubicBezTo>
                  <a:cubicBezTo>
                    <a:pt x="1540" y="627"/>
                    <a:pt x="1365" y="461"/>
                    <a:pt x="1149" y="46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64;p33"/>
            <p:cNvSpPr/>
            <p:nvPr/>
          </p:nvSpPr>
          <p:spPr>
            <a:xfrm>
              <a:off x="6715751" y="3086421"/>
              <a:ext cx="17691" cy="17579"/>
            </a:xfrm>
            <a:custGeom>
              <a:avLst/>
              <a:gdLst/>
              <a:ahLst/>
              <a:cxnLst/>
              <a:rect l="l" t="t" r="r" b="b"/>
              <a:pathLst>
                <a:path w="60" h="57" extrusionOk="0">
                  <a:moveTo>
                    <a:pt x="30" y="0"/>
                  </a:moveTo>
                  <a:cubicBezTo>
                    <a:pt x="46" y="0"/>
                    <a:pt x="60" y="13"/>
                    <a:pt x="60" y="29"/>
                  </a:cubicBezTo>
                  <a:cubicBezTo>
                    <a:pt x="60" y="45"/>
                    <a:pt x="46" y="57"/>
                    <a:pt x="30" y="57"/>
                  </a:cubicBezTo>
                  <a:cubicBezTo>
                    <a:pt x="13" y="57"/>
                    <a:pt x="0" y="45"/>
                    <a:pt x="0" y="29"/>
                  </a:cubicBezTo>
                  <a:cubicBezTo>
                    <a:pt x="0" y="13"/>
                    <a:pt x="13" y="0"/>
                    <a:pt x="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65" name="Google Shape;26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 flipH="1">
            <a:off x="7161100" y="-1211700"/>
            <a:ext cx="4117400" cy="71949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1123950"/>
            <a:ext cx="5039428" cy="1667108"/>
          </a:xfrm>
          <a:prstGeom prst="rect">
            <a:avLst/>
          </a:prstGeom>
        </p:spPr>
      </p:pic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9098" y="3245803"/>
            <a:ext cx="2419688" cy="1314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080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3"/>
          <p:cNvSpPr txBox="1">
            <a:spLocks noGrp="1"/>
          </p:cNvSpPr>
          <p:nvPr>
            <p:ph type="subTitle" idx="1"/>
          </p:nvPr>
        </p:nvSpPr>
        <p:spPr>
          <a:xfrm>
            <a:off x="1524000" y="2876550"/>
            <a:ext cx="4788600" cy="42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chemeClr val="tx1"/>
                </a:solidFill>
              </a:rPr>
              <a:t>Output --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244" name="Google Shape;244;p33"/>
          <p:cNvSpPr txBox="1">
            <a:spLocks noGrp="1"/>
          </p:cNvSpPr>
          <p:nvPr>
            <p:ph type="title"/>
          </p:nvPr>
        </p:nvSpPr>
        <p:spPr>
          <a:xfrm>
            <a:off x="533400" y="209551"/>
            <a:ext cx="6934200" cy="6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1800" dirty="0"/>
              <a:t>Join the necessary tables to find the total quantity of each pizza category </a:t>
            </a:r>
            <a:r>
              <a:rPr lang="en-US" sz="1800" dirty="0" smtClean="0"/>
              <a:t>ordered</a:t>
            </a:r>
            <a:endParaRPr sz="1800" dirty="0"/>
          </a:p>
        </p:txBody>
      </p:sp>
      <p:sp>
        <p:nvSpPr>
          <p:cNvPr id="249" name="Google Shape;249;p33"/>
          <p:cNvSpPr/>
          <p:nvPr/>
        </p:nvSpPr>
        <p:spPr>
          <a:xfrm>
            <a:off x="175143" y="1282376"/>
            <a:ext cx="1104000" cy="1103400"/>
          </a:xfrm>
          <a:prstGeom prst="star16">
            <a:avLst>
              <a:gd name="adj" fmla="val 42929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0" name="Google Shape;250;p33"/>
          <p:cNvSpPr/>
          <p:nvPr/>
        </p:nvSpPr>
        <p:spPr>
          <a:xfrm>
            <a:off x="200796" y="3036768"/>
            <a:ext cx="1104000" cy="1103400"/>
          </a:xfrm>
          <a:prstGeom prst="star16">
            <a:avLst>
              <a:gd name="adj" fmla="val 42929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251" name="Google Shape;251;p33"/>
          <p:cNvGrpSpPr/>
          <p:nvPr/>
        </p:nvGrpSpPr>
        <p:grpSpPr>
          <a:xfrm>
            <a:off x="333214" y="3438361"/>
            <a:ext cx="454081" cy="434220"/>
            <a:chOff x="5840615" y="2662378"/>
            <a:chExt cx="454081" cy="434220"/>
          </a:xfrm>
        </p:grpSpPr>
        <p:sp>
          <p:nvSpPr>
            <p:cNvPr id="252" name="Google Shape;252;p33"/>
            <p:cNvSpPr/>
            <p:nvPr/>
          </p:nvSpPr>
          <p:spPr>
            <a:xfrm>
              <a:off x="6206828" y="2939933"/>
              <a:ext cx="17986" cy="17579"/>
            </a:xfrm>
            <a:custGeom>
              <a:avLst/>
              <a:gdLst/>
              <a:ahLst/>
              <a:cxnLst/>
              <a:rect l="l" t="t" r="r" b="b"/>
              <a:pathLst>
                <a:path w="61" h="57" extrusionOk="0">
                  <a:moveTo>
                    <a:pt x="31" y="57"/>
                  </a:moveTo>
                  <a:cubicBezTo>
                    <a:pt x="48" y="57"/>
                    <a:pt x="61" y="44"/>
                    <a:pt x="61" y="28"/>
                  </a:cubicBezTo>
                  <a:cubicBezTo>
                    <a:pt x="60" y="13"/>
                    <a:pt x="47" y="0"/>
                    <a:pt x="30" y="0"/>
                  </a:cubicBezTo>
                  <a:cubicBezTo>
                    <a:pt x="13" y="1"/>
                    <a:pt x="0" y="13"/>
                    <a:pt x="0" y="29"/>
                  </a:cubicBezTo>
                  <a:cubicBezTo>
                    <a:pt x="1" y="45"/>
                    <a:pt x="14" y="57"/>
                    <a:pt x="31" y="5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53;p33"/>
            <p:cNvSpPr/>
            <p:nvPr/>
          </p:nvSpPr>
          <p:spPr>
            <a:xfrm>
              <a:off x="6186777" y="2989893"/>
              <a:ext cx="17691" cy="17579"/>
            </a:xfrm>
            <a:custGeom>
              <a:avLst/>
              <a:gdLst/>
              <a:ahLst/>
              <a:cxnLst/>
              <a:rect l="l" t="t" r="r" b="b"/>
              <a:pathLst>
                <a:path w="60" h="57" extrusionOk="0">
                  <a:moveTo>
                    <a:pt x="9" y="9"/>
                  </a:moveTo>
                  <a:cubicBezTo>
                    <a:pt x="-3" y="20"/>
                    <a:pt x="-3" y="38"/>
                    <a:pt x="9" y="49"/>
                  </a:cubicBezTo>
                  <a:cubicBezTo>
                    <a:pt x="21" y="60"/>
                    <a:pt x="40" y="60"/>
                    <a:pt x="52" y="48"/>
                  </a:cubicBezTo>
                  <a:cubicBezTo>
                    <a:pt x="63" y="37"/>
                    <a:pt x="63" y="19"/>
                    <a:pt x="51" y="8"/>
                  </a:cubicBezTo>
                  <a:cubicBezTo>
                    <a:pt x="39" y="-3"/>
                    <a:pt x="20" y="-3"/>
                    <a:pt x="9" y="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54;p33"/>
            <p:cNvSpPr/>
            <p:nvPr/>
          </p:nvSpPr>
          <p:spPr>
            <a:xfrm>
              <a:off x="6185598" y="2890590"/>
              <a:ext cx="17691" cy="17579"/>
            </a:xfrm>
            <a:custGeom>
              <a:avLst/>
              <a:gdLst/>
              <a:ahLst/>
              <a:cxnLst/>
              <a:rect l="l" t="t" r="r" b="b"/>
              <a:pathLst>
                <a:path w="60" h="57" extrusionOk="0">
                  <a:moveTo>
                    <a:pt x="51" y="49"/>
                  </a:moveTo>
                  <a:cubicBezTo>
                    <a:pt x="63" y="37"/>
                    <a:pt x="63" y="19"/>
                    <a:pt x="51" y="8"/>
                  </a:cubicBezTo>
                  <a:cubicBezTo>
                    <a:pt x="39" y="-3"/>
                    <a:pt x="20" y="-2"/>
                    <a:pt x="8" y="9"/>
                  </a:cubicBezTo>
                  <a:cubicBezTo>
                    <a:pt x="-3" y="20"/>
                    <a:pt x="-3" y="38"/>
                    <a:pt x="9" y="49"/>
                  </a:cubicBezTo>
                  <a:cubicBezTo>
                    <a:pt x="21" y="60"/>
                    <a:pt x="40" y="60"/>
                    <a:pt x="51" y="4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55;p33"/>
            <p:cNvSpPr/>
            <p:nvPr/>
          </p:nvSpPr>
          <p:spPr>
            <a:xfrm>
              <a:off x="6086526" y="2991127"/>
              <a:ext cx="17691" cy="17579"/>
            </a:xfrm>
            <a:custGeom>
              <a:avLst/>
              <a:gdLst/>
              <a:ahLst/>
              <a:cxnLst/>
              <a:rect l="l" t="t" r="r" b="b"/>
              <a:pathLst>
                <a:path w="60" h="57" extrusionOk="0">
                  <a:moveTo>
                    <a:pt x="8" y="9"/>
                  </a:moveTo>
                  <a:cubicBezTo>
                    <a:pt x="-3" y="20"/>
                    <a:pt x="-3" y="38"/>
                    <a:pt x="9" y="49"/>
                  </a:cubicBezTo>
                  <a:cubicBezTo>
                    <a:pt x="21" y="60"/>
                    <a:pt x="40" y="60"/>
                    <a:pt x="51" y="48"/>
                  </a:cubicBezTo>
                  <a:cubicBezTo>
                    <a:pt x="63" y="37"/>
                    <a:pt x="63" y="19"/>
                    <a:pt x="51" y="8"/>
                  </a:cubicBezTo>
                  <a:cubicBezTo>
                    <a:pt x="39" y="-3"/>
                    <a:pt x="20" y="-2"/>
                    <a:pt x="8" y="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256;p33"/>
            <p:cNvSpPr/>
            <p:nvPr/>
          </p:nvSpPr>
          <p:spPr>
            <a:xfrm>
              <a:off x="6085347" y="2891824"/>
              <a:ext cx="17691" cy="17579"/>
            </a:xfrm>
            <a:custGeom>
              <a:avLst/>
              <a:gdLst/>
              <a:ahLst/>
              <a:cxnLst/>
              <a:rect l="l" t="t" r="r" b="b"/>
              <a:pathLst>
                <a:path w="60" h="57" extrusionOk="0">
                  <a:moveTo>
                    <a:pt x="51" y="49"/>
                  </a:moveTo>
                  <a:cubicBezTo>
                    <a:pt x="63" y="37"/>
                    <a:pt x="62" y="19"/>
                    <a:pt x="51" y="8"/>
                  </a:cubicBezTo>
                  <a:cubicBezTo>
                    <a:pt x="39" y="-2"/>
                    <a:pt x="20" y="-2"/>
                    <a:pt x="8" y="9"/>
                  </a:cubicBezTo>
                  <a:cubicBezTo>
                    <a:pt x="-4" y="20"/>
                    <a:pt x="-3" y="38"/>
                    <a:pt x="9" y="49"/>
                  </a:cubicBezTo>
                  <a:cubicBezTo>
                    <a:pt x="21" y="60"/>
                    <a:pt x="40" y="60"/>
                    <a:pt x="51" y="4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57;p33"/>
            <p:cNvSpPr/>
            <p:nvPr/>
          </p:nvSpPr>
          <p:spPr>
            <a:xfrm>
              <a:off x="6065001" y="2941784"/>
              <a:ext cx="17691" cy="17579"/>
            </a:xfrm>
            <a:custGeom>
              <a:avLst/>
              <a:gdLst/>
              <a:ahLst/>
              <a:cxnLst/>
              <a:rect l="l" t="t" r="r" b="b"/>
              <a:pathLst>
                <a:path w="60" h="57" extrusionOk="0">
                  <a:moveTo>
                    <a:pt x="30" y="0"/>
                  </a:moveTo>
                  <a:cubicBezTo>
                    <a:pt x="13" y="0"/>
                    <a:pt x="0" y="13"/>
                    <a:pt x="0" y="29"/>
                  </a:cubicBezTo>
                  <a:cubicBezTo>
                    <a:pt x="0" y="45"/>
                    <a:pt x="14" y="57"/>
                    <a:pt x="31" y="57"/>
                  </a:cubicBezTo>
                  <a:cubicBezTo>
                    <a:pt x="47" y="57"/>
                    <a:pt x="61" y="44"/>
                    <a:pt x="60" y="28"/>
                  </a:cubicBezTo>
                  <a:cubicBezTo>
                    <a:pt x="60" y="12"/>
                    <a:pt x="47" y="0"/>
                    <a:pt x="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258;p33"/>
            <p:cNvSpPr/>
            <p:nvPr/>
          </p:nvSpPr>
          <p:spPr>
            <a:xfrm>
              <a:off x="6029619" y="2843714"/>
              <a:ext cx="107328" cy="213101"/>
            </a:xfrm>
            <a:custGeom>
              <a:avLst/>
              <a:gdLst/>
              <a:ahLst/>
              <a:cxnLst/>
              <a:rect l="l" t="t" r="r" b="b"/>
              <a:pathLst>
                <a:path w="364" h="691" extrusionOk="0">
                  <a:moveTo>
                    <a:pt x="304" y="559"/>
                  </a:moveTo>
                  <a:cubicBezTo>
                    <a:pt x="304" y="559"/>
                    <a:pt x="304" y="604"/>
                    <a:pt x="304" y="605"/>
                  </a:cubicBezTo>
                  <a:cubicBezTo>
                    <a:pt x="304" y="625"/>
                    <a:pt x="282" y="639"/>
                    <a:pt x="262" y="631"/>
                  </a:cubicBezTo>
                  <a:cubicBezTo>
                    <a:pt x="141" y="583"/>
                    <a:pt x="62" y="471"/>
                    <a:pt x="60" y="348"/>
                  </a:cubicBezTo>
                  <a:cubicBezTo>
                    <a:pt x="58" y="224"/>
                    <a:pt x="135" y="111"/>
                    <a:pt x="254" y="59"/>
                  </a:cubicBezTo>
                  <a:cubicBezTo>
                    <a:pt x="274" y="51"/>
                    <a:pt x="297" y="64"/>
                    <a:pt x="298" y="85"/>
                  </a:cubicBezTo>
                  <a:cubicBezTo>
                    <a:pt x="298" y="85"/>
                    <a:pt x="298" y="130"/>
                    <a:pt x="298" y="131"/>
                  </a:cubicBezTo>
                  <a:cubicBezTo>
                    <a:pt x="298" y="176"/>
                    <a:pt x="285" y="225"/>
                    <a:pt x="255" y="283"/>
                  </a:cubicBezTo>
                  <a:cubicBezTo>
                    <a:pt x="245" y="302"/>
                    <a:pt x="240" y="323"/>
                    <a:pt x="240" y="345"/>
                  </a:cubicBezTo>
                  <a:cubicBezTo>
                    <a:pt x="241" y="367"/>
                    <a:pt x="246" y="389"/>
                    <a:pt x="257" y="408"/>
                  </a:cubicBezTo>
                  <a:cubicBezTo>
                    <a:pt x="288" y="465"/>
                    <a:pt x="303" y="513"/>
                    <a:pt x="304" y="559"/>
                  </a:cubicBezTo>
                  <a:moveTo>
                    <a:pt x="358" y="130"/>
                  </a:moveTo>
                  <a:lnTo>
                    <a:pt x="358" y="84"/>
                  </a:lnTo>
                  <a:cubicBezTo>
                    <a:pt x="357" y="22"/>
                    <a:pt x="289" y="-18"/>
                    <a:pt x="229" y="7"/>
                  </a:cubicBezTo>
                  <a:cubicBezTo>
                    <a:pt x="88" y="68"/>
                    <a:pt x="-2" y="202"/>
                    <a:pt x="0" y="348"/>
                  </a:cubicBezTo>
                  <a:cubicBezTo>
                    <a:pt x="2" y="495"/>
                    <a:pt x="95" y="626"/>
                    <a:pt x="238" y="684"/>
                  </a:cubicBezTo>
                  <a:cubicBezTo>
                    <a:pt x="298" y="708"/>
                    <a:pt x="364" y="666"/>
                    <a:pt x="364" y="604"/>
                  </a:cubicBezTo>
                  <a:lnTo>
                    <a:pt x="364" y="558"/>
                  </a:lnTo>
                  <a:cubicBezTo>
                    <a:pt x="363" y="504"/>
                    <a:pt x="346" y="448"/>
                    <a:pt x="310" y="382"/>
                  </a:cubicBezTo>
                  <a:cubicBezTo>
                    <a:pt x="304" y="370"/>
                    <a:pt x="301" y="358"/>
                    <a:pt x="301" y="345"/>
                  </a:cubicBezTo>
                  <a:cubicBezTo>
                    <a:pt x="300" y="332"/>
                    <a:pt x="303" y="319"/>
                    <a:pt x="309" y="307"/>
                  </a:cubicBezTo>
                  <a:cubicBezTo>
                    <a:pt x="343" y="241"/>
                    <a:pt x="358" y="185"/>
                    <a:pt x="358" y="13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59;p33"/>
            <p:cNvSpPr/>
            <p:nvPr/>
          </p:nvSpPr>
          <p:spPr>
            <a:xfrm>
              <a:off x="6152869" y="2842789"/>
              <a:ext cx="107328" cy="213101"/>
            </a:xfrm>
            <a:custGeom>
              <a:avLst/>
              <a:gdLst/>
              <a:ahLst/>
              <a:cxnLst/>
              <a:rect l="l" t="t" r="r" b="b"/>
              <a:pathLst>
                <a:path w="364" h="691" extrusionOk="0">
                  <a:moveTo>
                    <a:pt x="60" y="132"/>
                  </a:moveTo>
                  <a:lnTo>
                    <a:pt x="60" y="86"/>
                  </a:lnTo>
                  <a:cubicBezTo>
                    <a:pt x="60" y="65"/>
                    <a:pt x="82" y="51"/>
                    <a:pt x="102" y="59"/>
                  </a:cubicBezTo>
                  <a:cubicBezTo>
                    <a:pt x="223" y="108"/>
                    <a:pt x="302" y="219"/>
                    <a:pt x="304" y="343"/>
                  </a:cubicBezTo>
                  <a:cubicBezTo>
                    <a:pt x="305" y="466"/>
                    <a:pt x="229" y="580"/>
                    <a:pt x="110" y="631"/>
                  </a:cubicBezTo>
                  <a:cubicBezTo>
                    <a:pt x="90" y="640"/>
                    <a:pt x="66" y="626"/>
                    <a:pt x="66" y="606"/>
                  </a:cubicBezTo>
                  <a:lnTo>
                    <a:pt x="66" y="560"/>
                  </a:lnTo>
                  <a:cubicBezTo>
                    <a:pt x="65" y="514"/>
                    <a:pt x="79" y="466"/>
                    <a:pt x="109" y="408"/>
                  </a:cubicBezTo>
                  <a:cubicBezTo>
                    <a:pt x="119" y="388"/>
                    <a:pt x="124" y="367"/>
                    <a:pt x="123" y="345"/>
                  </a:cubicBezTo>
                  <a:cubicBezTo>
                    <a:pt x="123" y="323"/>
                    <a:pt x="117" y="302"/>
                    <a:pt x="107" y="282"/>
                  </a:cubicBezTo>
                  <a:cubicBezTo>
                    <a:pt x="76" y="225"/>
                    <a:pt x="61" y="177"/>
                    <a:pt x="60" y="132"/>
                  </a:cubicBezTo>
                  <a:moveTo>
                    <a:pt x="6" y="560"/>
                  </a:moveTo>
                  <a:lnTo>
                    <a:pt x="6" y="606"/>
                  </a:lnTo>
                  <a:cubicBezTo>
                    <a:pt x="7" y="668"/>
                    <a:pt x="75" y="708"/>
                    <a:pt x="135" y="683"/>
                  </a:cubicBezTo>
                  <a:cubicBezTo>
                    <a:pt x="276" y="622"/>
                    <a:pt x="366" y="488"/>
                    <a:pt x="364" y="342"/>
                  </a:cubicBezTo>
                  <a:cubicBezTo>
                    <a:pt x="362" y="196"/>
                    <a:pt x="268" y="64"/>
                    <a:pt x="126" y="7"/>
                  </a:cubicBezTo>
                  <a:cubicBezTo>
                    <a:pt x="66" y="-17"/>
                    <a:pt x="-1" y="25"/>
                    <a:pt x="0" y="86"/>
                  </a:cubicBezTo>
                  <a:lnTo>
                    <a:pt x="0" y="132"/>
                  </a:lnTo>
                  <a:cubicBezTo>
                    <a:pt x="1" y="187"/>
                    <a:pt x="18" y="243"/>
                    <a:pt x="53" y="308"/>
                  </a:cubicBezTo>
                  <a:cubicBezTo>
                    <a:pt x="60" y="320"/>
                    <a:pt x="63" y="332"/>
                    <a:pt x="63" y="346"/>
                  </a:cubicBezTo>
                  <a:cubicBezTo>
                    <a:pt x="63" y="359"/>
                    <a:pt x="60" y="371"/>
                    <a:pt x="54" y="383"/>
                  </a:cubicBezTo>
                  <a:cubicBezTo>
                    <a:pt x="21" y="449"/>
                    <a:pt x="5" y="506"/>
                    <a:pt x="6" y="5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260;p33"/>
            <p:cNvSpPr/>
            <p:nvPr/>
          </p:nvSpPr>
          <p:spPr>
            <a:xfrm>
              <a:off x="5840615" y="2662378"/>
              <a:ext cx="454081" cy="434220"/>
            </a:xfrm>
            <a:custGeom>
              <a:avLst/>
              <a:gdLst/>
              <a:ahLst/>
              <a:cxnLst/>
              <a:rect l="l" t="t" r="r" b="b"/>
              <a:pathLst>
                <a:path w="1540" h="1408" extrusionOk="0">
                  <a:moveTo>
                    <a:pt x="517" y="925"/>
                  </a:moveTo>
                  <a:cubicBezTo>
                    <a:pt x="517" y="997"/>
                    <a:pt x="535" y="1068"/>
                    <a:pt x="568" y="1133"/>
                  </a:cubicBezTo>
                  <a:cubicBezTo>
                    <a:pt x="549" y="1136"/>
                    <a:pt x="530" y="1137"/>
                    <a:pt x="511" y="1137"/>
                  </a:cubicBezTo>
                  <a:cubicBezTo>
                    <a:pt x="265" y="1137"/>
                    <a:pt x="63" y="949"/>
                    <a:pt x="60" y="715"/>
                  </a:cubicBezTo>
                  <a:cubicBezTo>
                    <a:pt x="58" y="552"/>
                    <a:pt x="155" y="402"/>
                    <a:pt x="309" y="329"/>
                  </a:cubicBezTo>
                  <a:cubicBezTo>
                    <a:pt x="333" y="337"/>
                    <a:pt x="358" y="342"/>
                    <a:pt x="386" y="342"/>
                  </a:cubicBezTo>
                  <a:cubicBezTo>
                    <a:pt x="390" y="342"/>
                    <a:pt x="393" y="341"/>
                    <a:pt x="397" y="341"/>
                  </a:cubicBezTo>
                  <a:cubicBezTo>
                    <a:pt x="399" y="393"/>
                    <a:pt x="422" y="442"/>
                    <a:pt x="462" y="479"/>
                  </a:cubicBezTo>
                  <a:lnTo>
                    <a:pt x="487" y="503"/>
                  </a:lnTo>
                  <a:cubicBezTo>
                    <a:pt x="493" y="508"/>
                    <a:pt x="501" y="511"/>
                    <a:pt x="508" y="511"/>
                  </a:cubicBezTo>
                  <a:cubicBezTo>
                    <a:pt x="509" y="511"/>
                    <a:pt x="509" y="511"/>
                    <a:pt x="509" y="511"/>
                  </a:cubicBezTo>
                  <a:cubicBezTo>
                    <a:pt x="517" y="511"/>
                    <a:pt x="524" y="508"/>
                    <a:pt x="530" y="502"/>
                  </a:cubicBezTo>
                  <a:lnTo>
                    <a:pt x="555" y="478"/>
                  </a:lnTo>
                  <a:cubicBezTo>
                    <a:pt x="594" y="440"/>
                    <a:pt x="615" y="390"/>
                    <a:pt x="616" y="339"/>
                  </a:cubicBezTo>
                  <a:cubicBezTo>
                    <a:pt x="620" y="339"/>
                    <a:pt x="623" y="339"/>
                    <a:pt x="627" y="339"/>
                  </a:cubicBezTo>
                  <a:cubicBezTo>
                    <a:pt x="655" y="338"/>
                    <a:pt x="681" y="333"/>
                    <a:pt x="704" y="324"/>
                  </a:cubicBezTo>
                  <a:cubicBezTo>
                    <a:pt x="773" y="355"/>
                    <a:pt x="834" y="403"/>
                    <a:pt x="879" y="462"/>
                  </a:cubicBezTo>
                  <a:cubicBezTo>
                    <a:pt x="666" y="524"/>
                    <a:pt x="517" y="711"/>
                    <a:pt x="517" y="925"/>
                  </a:cubicBezTo>
                  <a:moveTo>
                    <a:pt x="354" y="225"/>
                  </a:moveTo>
                  <a:cubicBezTo>
                    <a:pt x="376" y="225"/>
                    <a:pt x="655" y="225"/>
                    <a:pt x="655" y="225"/>
                  </a:cubicBezTo>
                  <a:cubicBezTo>
                    <a:pt x="689" y="224"/>
                    <a:pt x="722" y="214"/>
                    <a:pt x="750" y="202"/>
                  </a:cubicBezTo>
                  <a:cubicBezTo>
                    <a:pt x="725" y="253"/>
                    <a:pt x="685" y="281"/>
                    <a:pt x="626" y="282"/>
                  </a:cubicBezTo>
                  <a:cubicBezTo>
                    <a:pt x="615" y="282"/>
                    <a:pt x="604" y="280"/>
                    <a:pt x="594" y="277"/>
                  </a:cubicBezTo>
                  <a:cubicBezTo>
                    <a:pt x="584" y="273"/>
                    <a:pt x="572" y="275"/>
                    <a:pt x="564" y="282"/>
                  </a:cubicBezTo>
                  <a:cubicBezTo>
                    <a:pt x="556" y="288"/>
                    <a:pt x="552" y="298"/>
                    <a:pt x="554" y="308"/>
                  </a:cubicBezTo>
                  <a:cubicBezTo>
                    <a:pt x="563" y="356"/>
                    <a:pt x="547" y="404"/>
                    <a:pt x="512" y="438"/>
                  </a:cubicBezTo>
                  <a:lnTo>
                    <a:pt x="508" y="442"/>
                  </a:lnTo>
                  <a:lnTo>
                    <a:pt x="504" y="439"/>
                  </a:lnTo>
                  <a:cubicBezTo>
                    <a:pt x="468" y="405"/>
                    <a:pt x="451" y="357"/>
                    <a:pt x="458" y="310"/>
                  </a:cubicBezTo>
                  <a:cubicBezTo>
                    <a:pt x="462" y="288"/>
                    <a:pt x="439" y="271"/>
                    <a:pt x="418" y="279"/>
                  </a:cubicBezTo>
                  <a:cubicBezTo>
                    <a:pt x="407" y="283"/>
                    <a:pt x="397" y="285"/>
                    <a:pt x="385" y="285"/>
                  </a:cubicBezTo>
                  <a:cubicBezTo>
                    <a:pt x="325" y="285"/>
                    <a:pt x="284" y="256"/>
                    <a:pt x="258" y="205"/>
                  </a:cubicBezTo>
                  <a:cubicBezTo>
                    <a:pt x="286" y="216"/>
                    <a:pt x="320" y="225"/>
                    <a:pt x="354" y="225"/>
                  </a:cubicBezTo>
                  <a:moveTo>
                    <a:pt x="1029" y="441"/>
                  </a:moveTo>
                  <a:cubicBezTo>
                    <a:pt x="999" y="441"/>
                    <a:pt x="970" y="443"/>
                    <a:pt x="941" y="448"/>
                  </a:cubicBezTo>
                  <a:cubicBezTo>
                    <a:pt x="896" y="382"/>
                    <a:pt x="833" y="326"/>
                    <a:pt x="760" y="287"/>
                  </a:cubicBezTo>
                  <a:cubicBezTo>
                    <a:pt x="810" y="241"/>
                    <a:pt x="822" y="180"/>
                    <a:pt x="833" y="146"/>
                  </a:cubicBezTo>
                  <a:cubicBezTo>
                    <a:pt x="837" y="134"/>
                    <a:pt x="833" y="121"/>
                    <a:pt x="822" y="114"/>
                  </a:cubicBezTo>
                  <a:cubicBezTo>
                    <a:pt x="811" y="107"/>
                    <a:pt x="796" y="107"/>
                    <a:pt x="786" y="116"/>
                  </a:cubicBezTo>
                  <a:cubicBezTo>
                    <a:pt x="767" y="130"/>
                    <a:pt x="708" y="167"/>
                    <a:pt x="655" y="168"/>
                  </a:cubicBezTo>
                  <a:lnTo>
                    <a:pt x="536" y="168"/>
                  </a:lnTo>
                  <a:lnTo>
                    <a:pt x="536" y="141"/>
                  </a:lnTo>
                  <a:cubicBezTo>
                    <a:pt x="535" y="62"/>
                    <a:pt x="466" y="-1"/>
                    <a:pt x="382" y="0"/>
                  </a:cubicBezTo>
                  <a:cubicBezTo>
                    <a:pt x="365" y="1"/>
                    <a:pt x="352" y="13"/>
                    <a:pt x="352" y="29"/>
                  </a:cubicBezTo>
                  <a:cubicBezTo>
                    <a:pt x="352" y="45"/>
                    <a:pt x="366" y="57"/>
                    <a:pt x="382" y="57"/>
                  </a:cubicBezTo>
                  <a:lnTo>
                    <a:pt x="382" y="57"/>
                  </a:lnTo>
                  <a:cubicBezTo>
                    <a:pt x="433" y="57"/>
                    <a:pt x="475" y="95"/>
                    <a:pt x="475" y="141"/>
                  </a:cubicBezTo>
                  <a:lnTo>
                    <a:pt x="475" y="168"/>
                  </a:lnTo>
                  <a:cubicBezTo>
                    <a:pt x="392" y="168"/>
                    <a:pt x="353" y="168"/>
                    <a:pt x="352" y="168"/>
                  </a:cubicBezTo>
                  <a:cubicBezTo>
                    <a:pt x="289" y="168"/>
                    <a:pt x="221" y="122"/>
                    <a:pt x="221" y="122"/>
                  </a:cubicBezTo>
                  <a:cubicBezTo>
                    <a:pt x="210" y="114"/>
                    <a:pt x="196" y="114"/>
                    <a:pt x="185" y="122"/>
                  </a:cubicBezTo>
                  <a:cubicBezTo>
                    <a:pt x="175" y="129"/>
                    <a:pt x="170" y="142"/>
                    <a:pt x="175" y="154"/>
                  </a:cubicBezTo>
                  <a:cubicBezTo>
                    <a:pt x="182" y="173"/>
                    <a:pt x="197" y="244"/>
                    <a:pt x="252" y="293"/>
                  </a:cubicBezTo>
                  <a:cubicBezTo>
                    <a:pt x="95" y="381"/>
                    <a:pt x="-2" y="542"/>
                    <a:pt x="0" y="716"/>
                  </a:cubicBezTo>
                  <a:cubicBezTo>
                    <a:pt x="4" y="981"/>
                    <a:pt x="232" y="1194"/>
                    <a:pt x="511" y="1194"/>
                  </a:cubicBezTo>
                  <a:cubicBezTo>
                    <a:pt x="540" y="1194"/>
                    <a:pt x="569" y="1191"/>
                    <a:pt x="599" y="1186"/>
                  </a:cubicBezTo>
                  <a:cubicBezTo>
                    <a:pt x="693" y="1324"/>
                    <a:pt x="854" y="1408"/>
                    <a:pt x="1029" y="1408"/>
                  </a:cubicBezTo>
                  <a:cubicBezTo>
                    <a:pt x="1113" y="1408"/>
                    <a:pt x="1197" y="1388"/>
                    <a:pt x="1271" y="1350"/>
                  </a:cubicBezTo>
                  <a:cubicBezTo>
                    <a:pt x="1286" y="1343"/>
                    <a:pt x="1292" y="1326"/>
                    <a:pt x="1284" y="1312"/>
                  </a:cubicBezTo>
                  <a:cubicBezTo>
                    <a:pt x="1276" y="1298"/>
                    <a:pt x="1257" y="1293"/>
                    <a:pt x="1243" y="1300"/>
                  </a:cubicBezTo>
                  <a:cubicBezTo>
                    <a:pt x="1178" y="1334"/>
                    <a:pt x="1104" y="1351"/>
                    <a:pt x="1029" y="1351"/>
                  </a:cubicBezTo>
                  <a:cubicBezTo>
                    <a:pt x="782" y="1351"/>
                    <a:pt x="578" y="1162"/>
                    <a:pt x="578" y="925"/>
                  </a:cubicBezTo>
                  <a:cubicBezTo>
                    <a:pt x="578" y="694"/>
                    <a:pt x="776" y="498"/>
                    <a:pt x="1029" y="498"/>
                  </a:cubicBezTo>
                  <a:cubicBezTo>
                    <a:pt x="1278" y="498"/>
                    <a:pt x="1480" y="689"/>
                    <a:pt x="1480" y="925"/>
                  </a:cubicBezTo>
                  <a:cubicBezTo>
                    <a:pt x="1480" y="998"/>
                    <a:pt x="1460" y="1070"/>
                    <a:pt x="1422" y="1134"/>
                  </a:cubicBezTo>
                  <a:cubicBezTo>
                    <a:pt x="1414" y="1147"/>
                    <a:pt x="1419" y="1165"/>
                    <a:pt x="1434" y="1172"/>
                  </a:cubicBezTo>
                  <a:cubicBezTo>
                    <a:pt x="1448" y="1180"/>
                    <a:pt x="1466" y="1175"/>
                    <a:pt x="1475" y="1162"/>
                  </a:cubicBezTo>
                  <a:cubicBezTo>
                    <a:pt x="1517" y="1090"/>
                    <a:pt x="1540" y="1008"/>
                    <a:pt x="1540" y="925"/>
                  </a:cubicBezTo>
                  <a:cubicBezTo>
                    <a:pt x="1540" y="658"/>
                    <a:pt x="1311" y="441"/>
                    <a:pt x="1029" y="44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1;p33"/>
            <p:cNvSpPr/>
            <p:nvPr/>
          </p:nvSpPr>
          <p:spPr>
            <a:xfrm>
              <a:off x="6234544" y="3038620"/>
              <a:ext cx="17691" cy="17579"/>
            </a:xfrm>
            <a:custGeom>
              <a:avLst/>
              <a:gdLst/>
              <a:ahLst/>
              <a:cxnLst/>
              <a:rect l="l" t="t" r="r" b="b"/>
              <a:pathLst>
                <a:path w="60" h="57" extrusionOk="0">
                  <a:moveTo>
                    <a:pt x="30" y="0"/>
                  </a:moveTo>
                  <a:cubicBezTo>
                    <a:pt x="46" y="0"/>
                    <a:pt x="60" y="13"/>
                    <a:pt x="60" y="29"/>
                  </a:cubicBezTo>
                  <a:cubicBezTo>
                    <a:pt x="60" y="45"/>
                    <a:pt x="46" y="57"/>
                    <a:pt x="30" y="57"/>
                  </a:cubicBezTo>
                  <a:cubicBezTo>
                    <a:pt x="13" y="57"/>
                    <a:pt x="0" y="45"/>
                    <a:pt x="0" y="29"/>
                  </a:cubicBezTo>
                  <a:cubicBezTo>
                    <a:pt x="0" y="13"/>
                    <a:pt x="13" y="0"/>
                    <a:pt x="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2" name="Google Shape;262;p33"/>
          <p:cNvGrpSpPr/>
          <p:nvPr/>
        </p:nvGrpSpPr>
        <p:grpSpPr>
          <a:xfrm>
            <a:off x="510424" y="1671840"/>
            <a:ext cx="454081" cy="449023"/>
            <a:chOff x="6438880" y="2654976"/>
            <a:chExt cx="454081" cy="449023"/>
          </a:xfrm>
        </p:grpSpPr>
        <p:sp>
          <p:nvSpPr>
            <p:cNvPr id="263" name="Google Shape;263;p33"/>
            <p:cNvSpPr/>
            <p:nvPr/>
          </p:nvSpPr>
          <p:spPr>
            <a:xfrm>
              <a:off x="6438880" y="2654976"/>
              <a:ext cx="454081" cy="449023"/>
            </a:xfrm>
            <a:custGeom>
              <a:avLst/>
              <a:gdLst/>
              <a:ahLst/>
              <a:cxnLst/>
              <a:rect l="l" t="t" r="r" b="b"/>
              <a:pathLst>
                <a:path w="1540" h="1456" extrusionOk="0">
                  <a:moveTo>
                    <a:pt x="1417" y="1014"/>
                  </a:moveTo>
                  <a:cubicBezTo>
                    <a:pt x="1380" y="924"/>
                    <a:pt x="1318" y="842"/>
                    <a:pt x="1258" y="763"/>
                  </a:cubicBezTo>
                  <a:cubicBezTo>
                    <a:pt x="1199" y="687"/>
                    <a:pt x="1139" y="607"/>
                    <a:pt x="1101" y="521"/>
                  </a:cubicBezTo>
                  <a:cubicBezTo>
                    <a:pt x="1117" y="519"/>
                    <a:pt x="1133" y="518"/>
                    <a:pt x="1149" y="518"/>
                  </a:cubicBezTo>
                  <a:cubicBezTo>
                    <a:pt x="1332" y="518"/>
                    <a:pt x="1480" y="658"/>
                    <a:pt x="1480" y="831"/>
                  </a:cubicBezTo>
                  <a:cubicBezTo>
                    <a:pt x="1480" y="897"/>
                    <a:pt x="1458" y="961"/>
                    <a:pt x="1417" y="1014"/>
                  </a:cubicBezTo>
                  <a:moveTo>
                    <a:pt x="959" y="846"/>
                  </a:moveTo>
                  <a:cubicBezTo>
                    <a:pt x="892" y="868"/>
                    <a:pt x="828" y="887"/>
                    <a:pt x="698" y="887"/>
                  </a:cubicBezTo>
                  <a:cubicBezTo>
                    <a:pt x="679" y="887"/>
                    <a:pt x="661" y="887"/>
                    <a:pt x="644" y="886"/>
                  </a:cubicBezTo>
                  <a:cubicBezTo>
                    <a:pt x="689" y="812"/>
                    <a:pt x="742" y="741"/>
                    <a:pt x="790" y="677"/>
                  </a:cubicBezTo>
                  <a:cubicBezTo>
                    <a:pt x="835" y="616"/>
                    <a:pt x="878" y="559"/>
                    <a:pt x="905" y="510"/>
                  </a:cubicBezTo>
                  <a:cubicBezTo>
                    <a:pt x="907" y="506"/>
                    <a:pt x="908" y="502"/>
                    <a:pt x="908" y="497"/>
                  </a:cubicBezTo>
                  <a:lnTo>
                    <a:pt x="908" y="228"/>
                  </a:lnTo>
                  <a:lnTo>
                    <a:pt x="1029" y="228"/>
                  </a:lnTo>
                  <a:lnTo>
                    <a:pt x="1029" y="497"/>
                  </a:lnTo>
                  <a:cubicBezTo>
                    <a:pt x="1029" y="501"/>
                    <a:pt x="1030" y="505"/>
                    <a:pt x="1031" y="509"/>
                  </a:cubicBezTo>
                  <a:cubicBezTo>
                    <a:pt x="1065" y="609"/>
                    <a:pt x="1152" y="722"/>
                    <a:pt x="1209" y="797"/>
                  </a:cubicBezTo>
                  <a:cubicBezTo>
                    <a:pt x="1210" y="799"/>
                    <a:pt x="1212" y="800"/>
                    <a:pt x="1213" y="802"/>
                  </a:cubicBezTo>
                  <a:cubicBezTo>
                    <a:pt x="1090" y="805"/>
                    <a:pt x="1024" y="826"/>
                    <a:pt x="959" y="846"/>
                  </a:cubicBezTo>
                  <a:moveTo>
                    <a:pt x="1065" y="57"/>
                  </a:moveTo>
                  <a:lnTo>
                    <a:pt x="1035" y="171"/>
                  </a:lnTo>
                  <a:lnTo>
                    <a:pt x="902" y="171"/>
                  </a:lnTo>
                  <a:lnTo>
                    <a:pt x="872" y="57"/>
                  </a:lnTo>
                  <a:lnTo>
                    <a:pt x="1065" y="57"/>
                  </a:lnTo>
                  <a:moveTo>
                    <a:pt x="722" y="1257"/>
                  </a:moveTo>
                  <a:cubicBezTo>
                    <a:pt x="722" y="1332"/>
                    <a:pt x="639" y="1399"/>
                    <a:pt x="526" y="1399"/>
                  </a:cubicBezTo>
                  <a:cubicBezTo>
                    <a:pt x="419" y="1399"/>
                    <a:pt x="331" y="1336"/>
                    <a:pt x="331" y="1257"/>
                  </a:cubicBezTo>
                  <a:cubicBezTo>
                    <a:pt x="331" y="1179"/>
                    <a:pt x="419" y="1115"/>
                    <a:pt x="526" y="1115"/>
                  </a:cubicBezTo>
                  <a:lnTo>
                    <a:pt x="527" y="1115"/>
                  </a:lnTo>
                  <a:lnTo>
                    <a:pt x="527" y="1115"/>
                  </a:lnTo>
                  <a:lnTo>
                    <a:pt x="527" y="1115"/>
                  </a:lnTo>
                  <a:cubicBezTo>
                    <a:pt x="635" y="1115"/>
                    <a:pt x="722" y="1179"/>
                    <a:pt x="722" y="1257"/>
                  </a:cubicBezTo>
                  <a:moveTo>
                    <a:pt x="256" y="1186"/>
                  </a:moveTo>
                  <a:cubicBezTo>
                    <a:pt x="158" y="1186"/>
                    <a:pt x="77" y="1118"/>
                    <a:pt x="63" y="1030"/>
                  </a:cubicBezTo>
                  <a:lnTo>
                    <a:pt x="75" y="1030"/>
                  </a:lnTo>
                  <a:cubicBezTo>
                    <a:pt x="173" y="1030"/>
                    <a:pt x="254" y="1098"/>
                    <a:pt x="269" y="1186"/>
                  </a:cubicBezTo>
                  <a:lnTo>
                    <a:pt x="256" y="1186"/>
                  </a:lnTo>
                  <a:moveTo>
                    <a:pt x="75" y="1399"/>
                  </a:moveTo>
                  <a:lnTo>
                    <a:pt x="63" y="1399"/>
                  </a:lnTo>
                  <a:cubicBezTo>
                    <a:pt x="77" y="1311"/>
                    <a:pt x="158" y="1243"/>
                    <a:pt x="256" y="1243"/>
                  </a:cubicBezTo>
                  <a:lnTo>
                    <a:pt x="268" y="1243"/>
                  </a:lnTo>
                  <a:cubicBezTo>
                    <a:pt x="254" y="1332"/>
                    <a:pt x="173" y="1399"/>
                    <a:pt x="75" y="1399"/>
                  </a:cubicBezTo>
                  <a:moveTo>
                    <a:pt x="1149" y="461"/>
                  </a:moveTo>
                  <a:cubicBezTo>
                    <a:pt x="1129" y="461"/>
                    <a:pt x="1109" y="462"/>
                    <a:pt x="1089" y="465"/>
                  </a:cubicBezTo>
                  <a:lnTo>
                    <a:pt x="1089" y="228"/>
                  </a:lnTo>
                  <a:lnTo>
                    <a:pt x="1149" y="228"/>
                  </a:lnTo>
                  <a:cubicBezTo>
                    <a:pt x="1166" y="228"/>
                    <a:pt x="1179" y="215"/>
                    <a:pt x="1179" y="199"/>
                  </a:cubicBezTo>
                  <a:cubicBezTo>
                    <a:pt x="1179" y="183"/>
                    <a:pt x="1166" y="171"/>
                    <a:pt x="1149" y="171"/>
                  </a:cubicBezTo>
                  <a:lnTo>
                    <a:pt x="1097" y="171"/>
                  </a:lnTo>
                  <a:lnTo>
                    <a:pt x="1133" y="35"/>
                  </a:lnTo>
                  <a:cubicBezTo>
                    <a:pt x="1135" y="27"/>
                    <a:pt x="1133" y="18"/>
                    <a:pt x="1128" y="11"/>
                  </a:cubicBezTo>
                  <a:cubicBezTo>
                    <a:pt x="1122" y="4"/>
                    <a:pt x="1113" y="0"/>
                    <a:pt x="1104" y="0"/>
                  </a:cubicBezTo>
                  <a:lnTo>
                    <a:pt x="833" y="0"/>
                  </a:lnTo>
                  <a:cubicBezTo>
                    <a:pt x="824" y="0"/>
                    <a:pt x="815" y="4"/>
                    <a:pt x="810" y="11"/>
                  </a:cubicBezTo>
                  <a:cubicBezTo>
                    <a:pt x="804" y="18"/>
                    <a:pt x="802" y="27"/>
                    <a:pt x="804" y="35"/>
                  </a:cubicBezTo>
                  <a:lnTo>
                    <a:pt x="840" y="171"/>
                  </a:lnTo>
                  <a:lnTo>
                    <a:pt x="788" y="171"/>
                  </a:lnTo>
                  <a:cubicBezTo>
                    <a:pt x="772" y="171"/>
                    <a:pt x="758" y="183"/>
                    <a:pt x="758" y="199"/>
                  </a:cubicBezTo>
                  <a:cubicBezTo>
                    <a:pt x="758" y="215"/>
                    <a:pt x="772" y="228"/>
                    <a:pt x="788" y="228"/>
                  </a:cubicBezTo>
                  <a:lnTo>
                    <a:pt x="848" y="228"/>
                  </a:lnTo>
                  <a:lnTo>
                    <a:pt x="848" y="490"/>
                  </a:lnTo>
                  <a:cubicBezTo>
                    <a:pt x="823" y="534"/>
                    <a:pt x="783" y="588"/>
                    <a:pt x="741" y="644"/>
                  </a:cubicBezTo>
                  <a:cubicBezTo>
                    <a:pt x="647" y="769"/>
                    <a:pt x="542" y="911"/>
                    <a:pt x="503" y="1059"/>
                  </a:cubicBezTo>
                  <a:cubicBezTo>
                    <a:pt x="427" y="1064"/>
                    <a:pt x="361" y="1096"/>
                    <a:pt x="319" y="1141"/>
                  </a:cubicBezTo>
                  <a:cubicBezTo>
                    <a:pt x="286" y="1044"/>
                    <a:pt x="189" y="973"/>
                    <a:pt x="75" y="973"/>
                  </a:cubicBezTo>
                  <a:lnTo>
                    <a:pt x="30" y="973"/>
                  </a:lnTo>
                  <a:cubicBezTo>
                    <a:pt x="14" y="973"/>
                    <a:pt x="0" y="986"/>
                    <a:pt x="0" y="1001"/>
                  </a:cubicBezTo>
                  <a:cubicBezTo>
                    <a:pt x="0" y="1094"/>
                    <a:pt x="55" y="1174"/>
                    <a:pt x="136" y="1215"/>
                  </a:cubicBezTo>
                  <a:cubicBezTo>
                    <a:pt x="55" y="1255"/>
                    <a:pt x="0" y="1336"/>
                    <a:pt x="0" y="1428"/>
                  </a:cubicBezTo>
                  <a:cubicBezTo>
                    <a:pt x="0" y="1444"/>
                    <a:pt x="14" y="1456"/>
                    <a:pt x="30" y="1456"/>
                  </a:cubicBezTo>
                  <a:lnTo>
                    <a:pt x="75" y="1456"/>
                  </a:lnTo>
                  <a:cubicBezTo>
                    <a:pt x="168" y="1456"/>
                    <a:pt x="249" y="1410"/>
                    <a:pt x="294" y="1340"/>
                  </a:cubicBezTo>
                  <a:cubicBezTo>
                    <a:pt x="334" y="1409"/>
                    <a:pt x="423" y="1456"/>
                    <a:pt x="526" y="1456"/>
                  </a:cubicBezTo>
                  <a:cubicBezTo>
                    <a:pt x="565" y="1456"/>
                    <a:pt x="604" y="1449"/>
                    <a:pt x="638" y="1436"/>
                  </a:cubicBezTo>
                  <a:cubicBezTo>
                    <a:pt x="673" y="1450"/>
                    <a:pt x="714" y="1456"/>
                    <a:pt x="760" y="1456"/>
                  </a:cubicBezTo>
                  <a:lnTo>
                    <a:pt x="833" y="1456"/>
                  </a:lnTo>
                  <a:cubicBezTo>
                    <a:pt x="850" y="1456"/>
                    <a:pt x="863" y="1444"/>
                    <a:pt x="863" y="1428"/>
                  </a:cubicBezTo>
                  <a:cubicBezTo>
                    <a:pt x="863" y="1412"/>
                    <a:pt x="850" y="1399"/>
                    <a:pt x="833" y="1399"/>
                  </a:cubicBezTo>
                  <a:lnTo>
                    <a:pt x="760" y="1399"/>
                  </a:lnTo>
                  <a:cubicBezTo>
                    <a:pt x="742" y="1399"/>
                    <a:pt x="726" y="1398"/>
                    <a:pt x="710" y="1396"/>
                  </a:cubicBezTo>
                  <a:cubicBezTo>
                    <a:pt x="756" y="1359"/>
                    <a:pt x="782" y="1310"/>
                    <a:pt x="782" y="1257"/>
                  </a:cubicBezTo>
                  <a:cubicBezTo>
                    <a:pt x="782" y="1151"/>
                    <a:pt x="680" y="1074"/>
                    <a:pt x="565" y="1060"/>
                  </a:cubicBezTo>
                  <a:cubicBezTo>
                    <a:pt x="576" y="1023"/>
                    <a:pt x="592" y="983"/>
                    <a:pt x="614" y="941"/>
                  </a:cubicBezTo>
                  <a:cubicBezTo>
                    <a:pt x="640" y="943"/>
                    <a:pt x="668" y="944"/>
                    <a:pt x="698" y="944"/>
                  </a:cubicBezTo>
                  <a:cubicBezTo>
                    <a:pt x="838" y="944"/>
                    <a:pt x="909" y="922"/>
                    <a:pt x="978" y="900"/>
                  </a:cubicBezTo>
                  <a:cubicBezTo>
                    <a:pt x="1048" y="878"/>
                    <a:pt x="1114" y="857"/>
                    <a:pt x="1256" y="859"/>
                  </a:cubicBezTo>
                  <a:cubicBezTo>
                    <a:pt x="1313" y="937"/>
                    <a:pt x="1355" y="1004"/>
                    <a:pt x="1376" y="1078"/>
                  </a:cubicBezTo>
                  <a:cubicBezTo>
                    <a:pt x="1385" y="1110"/>
                    <a:pt x="1390" y="1141"/>
                    <a:pt x="1390" y="1172"/>
                  </a:cubicBezTo>
                  <a:cubicBezTo>
                    <a:pt x="1390" y="1316"/>
                    <a:pt x="1330" y="1399"/>
                    <a:pt x="1177" y="1399"/>
                  </a:cubicBezTo>
                  <a:lnTo>
                    <a:pt x="1104" y="1399"/>
                  </a:lnTo>
                  <a:cubicBezTo>
                    <a:pt x="1087" y="1399"/>
                    <a:pt x="1074" y="1412"/>
                    <a:pt x="1074" y="1428"/>
                  </a:cubicBezTo>
                  <a:cubicBezTo>
                    <a:pt x="1074" y="1444"/>
                    <a:pt x="1087" y="1456"/>
                    <a:pt x="1104" y="1456"/>
                  </a:cubicBezTo>
                  <a:lnTo>
                    <a:pt x="1177" y="1456"/>
                  </a:lnTo>
                  <a:cubicBezTo>
                    <a:pt x="1363" y="1456"/>
                    <a:pt x="1450" y="1349"/>
                    <a:pt x="1450" y="1172"/>
                  </a:cubicBezTo>
                  <a:cubicBezTo>
                    <a:pt x="1450" y="1141"/>
                    <a:pt x="1446" y="1110"/>
                    <a:pt x="1439" y="1079"/>
                  </a:cubicBezTo>
                  <a:cubicBezTo>
                    <a:pt x="1504" y="1011"/>
                    <a:pt x="1540" y="923"/>
                    <a:pt x="1540" y="831"/>
                  </a:cubicBezTo>
                  <a:cubicBezTo>
                    <a:pt x="1540" y="627"/>
                    <a:pt x="1365" y="461"/>
                    <a:pt x="1149" y="46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64;p33"/>
            <p:cNvSpPr/>
            <p:nvPr/>
          </p:nvSpPr>
          <p:spPr>
            <a:xfrm>
              <a:off x="6715751" y="3086421"/>
              <a:ext cx="17691" cy="17579"/>
            </a:xfrm>
            <a:custGeom>
              <a:avLst/>
              <a:gdLst/>
              <a:ahLst/>
              <a:cxnLst/>
              <a:rect l="l" t="t" r="r" b="b"/>
              <a:pathLst>
                <a:path w="60" h="57" extrusionOk="0">
                  <a:moveTo>
                    <a:pt x="30" y="0"/>
                  </a:moveTo>
                  <a:cubicBezTo>
                    <a:pt x="46" y="0"/>
                    <a:pt x="60" y="13"/>
                    <a:pt x="60" y="29"/>
                  </a:cubicBezTo>
                  <a:cubicBezTo>
                    <a:pt x="60" y="45"/>
                    <a:pt x="46" y="57"/>
                    <a:pt x="30" y="57"/>
                  </a:cubicBezTo>
                  <a:cubicBezTo>
                    <a:pt x="13" y="57"/>
                    <a:pt x="0" y="45"/>
                    <a:pt x="0" y="29"/>
                  </a:cubicBezTo>
                  <a:cubicBezTo>
                    <a:pt x="0" y="13"/>
                    <a:pt x="13" y="0"/>
                    <a:pt x="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65" name="Google Shape;26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 flipH="1">
            <a:off x="7161100" y="-1211700"/>
            <a:ext cx="4117400" cy="71949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922029"/>
            <a:ext cx="5486400" cy="1878321"/>
          </a:xfrm>
          <a:prstGeom prst="rect">
            <a:avLst/>
          </a:prstGeom>
        </p:spPr>
      </p:pic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3281948"/>
            <a:ext cx="1762371" cy="1181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17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3"/>
          <p:cNvSpPr txBox="1">
            <a:spLocks noGrp="1"/>
          </p:cNvSpPr>
          <p:nvPr>
            <p:ph type="subTitle" idx="1"/>
          </p:nvPr>
        </p:nvSpPr>
        <p:spPr>
          <a:xfrm>
            <a:off x="1524000" y="2876550"/>
            <a:ext cx="4788600" cy="42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chemeClr val="tx1"/>
                </a:solidFill>
              </a:rPr>
              <a:t>Output --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244" name="Google Shape;244;p33"/>
          <p:cNvSpPr txBox="1">
            <a:spLocks noGrp="1"/>
          </p:cNvSpPr>
          <p:nvPr>
            <p:ph type="title"/>
          </p:nvPr>
        </p:nvSpPr>
        <p:spPr>
          <a:xfrm>
            <a:off x="533400" y="209551"/>
            <a:ext cx="6934200" cy="6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1800" dirty="0"/>
              <a:t>Determine the distribution of orders by hour of the day</a:t>
            </a:r>
            <a:endParaRPr sz="1800" dirty="0"/>
          </a:p>
        </p:txBody>
      </p:sp>
      <p:sp>
        <p:nvSpPr>
          <p:cNvPr id="249" name="Google Shape;249;p33"/>
          <p:cNvSpPr/>
          <p:nvPr/>
        </p:nvSpPr>
        <p:spPr>
          <a:xfrm>
            <a:off x="175143" y="1282376"/>
            <a:ext cx="1104000" cy="1103400"/>
          </a:xfrm>
          <a:prstGeom prst="star16">
            <a:avLst>
              <a:gd name="adj" fmla="val 42929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0" name="Google Shape;250;p33"/>
          <p:cNvSpPr/>
          <p:nvPr/>
        </p:nvSpPr>
        <p:spPr>
          <a:xfrm>
            <a:off x="200796" y="3036768"/>
            <a:ext cx="1104000" cy="1103400"/>
          </a:xfrm>
          <a:prstGeom prst="star16">
            <a:avLst>
              <a:gd name="adj" fmla="val 42929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251" name="Google Shape;251;p33"/>
          <p:cNvGrpSpPr/>
          <p:nvPr/>
        </p:nvGrpSpPr>
        <p:grpSpPr>
          <a:xfrm>
            <a:off x="333214" y="3438361"/>
            <a:ext cx="454081" cy="434220"/>
            <a:chOff x="5840615" y="2662378"/>
            <a:chExt cx="454081" cy="434220"/>
          </a:xfrm>
        </p:grpSpPr>
        <p:sp>
          <p:nvSpPr>
            <p:cNvPr id="252" name="Google Shape;252;p33"/>
            <p:cNvSpPr/>
            <p:nvPr/>
          </p:nvSpPr>
          <p:spPr>
            <a:xfrm>
              <a:off x="6206828" y="2939933"/>
              <a:ext cx="17986" cy="17579"/>
            </a:xfrm>
            <a:custGeom>
              <a:avLst/>
              <a:gdLst/>
              <a:ahLst/>
              <a:cxnLst/>
              <a:rect l="l" t="t" r="r" b="b"/>
              <a:pathLst>
                <a:path w="61" h="57" extrusionOk="0">
                  <a:moveTo>
                    <a:pt x="31" y="57"/>
                  </a:moveTo>
                  <a:cubicBezTo>
                    <a:pt x="48" y="57"/>
                    <a:pt x="61" y="44"/>
                    <a:pt x="61" y="28"/>
                  </a:cubicBezTo>
                  <a:cubicBezTo>
                    <a:pt x="60" y="13"/>
                    <a:pt x="47" y="0"/>
                    <a:pt x="30" y="0"/>
                  </a:cubicBezTo>
                  <a:cubicBezTo>
                    <a:pt x="13" y="1"/>
                    <a:pt x="0" y="13"/>
                    <a:pt x="0" y="29"/>
                  </a:cubicBezTo>
                  <a:cubicBezTo>
                    <a:pt x="1" y="45"/>
                    <a:pt x="14" y="57"/>
                    <a:pt x="31" y="5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53;p33"/>
            <p:cNvSpPr/>
            <p:nvPr/>
          </p:nvSpPr>
          <p:spPr>
            <a:xfrm>
              <a:off x="6186777" y="2989893"/>
              <a:ext cx="17691" cy="17579"/>
            </a:xfrm>
            <a:custGeom>
              <a:avLst/>
              <a:gdLst/>
              <a:ahLst/>
              <a:cxnLst/>
              <a:rect l="l" t="t" r="r" b="b"/>
              <a:pathLst>
                <a:path w="60" h="57" extrusionOk="0">
                  <a:moveTo>
                    <a:pt x="9" y="9"/>
                  </a:moveTo>
                  <a:cubicBezTo>
                    <a:pt x="-3" y="20"/>
                    <a:pt x="-3" y="38"/>
                    <a:pt x="9" y="49"/>
                  </a:cubicBezTo>
                  <a:cubicBezTo>
                    <a:pt x="21" y="60"/>
                    <a:pt x="40" y="60"/>
                    <a:pt x="52" y="48"/>
                  </a:cubicBezTo>
                  <a:cubicBezTo>
                    <a:pt x="63" y="37"/>
                    <a:pt x="63" y="19"/>
                    <a:pt x="51" y="8"/>
                  </a:cubicBezTo>
                  <a:cubicBezTo>
                    <a:pt x="39" y="-3"/>
                    <a:pt x="20" y="-3"/>
                    <a:pt x="9" y="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54;p33"/>
            <p:cNvSpPr/>
            <p:nvPr/>
          </p:nvSpPr>
          <p:spPr>
            <a:xfrm>
              <a:off x="6185598" y="2890590"/>
              <a:ext cx="17691" cy="17579"/>
            </a:xfrm>
            <a:custGeom>
              <a:avLst/>
              <a:gdLst/>
              <a:ahLst/>
              <a:cxnLst/>
              <a:rect l="l" t="t" r="r" b="b"/>
              <a:pathLst>
                <a:path w="60" h="57" extrusionOk="0">
                  <a:moveTo>
                    <a:pt x="51" y="49"/>
                  </a:moveTo>
                  <a:cubicBezTo>
                    <a:pt x="63" y="37"/>
                    <a:pt x="63" y="19"/>
                    <a:pt x="51" y="8"/>
                  </a:cubicBezTo>
                  <a:cubicBezTo>
                    <a:pt x="39" y="-3"/>
                    <a:pt x="20" y="-2"/>
                    <a:pt x="8" y="9"/>
                  </a:cubicBezTo>
                  <a:cubicBezTo>
                    <a:pt x="-3" y="20"/>
                    <a:pt x="-3" y="38"/>
                    <a:pt x="9" y="49"/>
                  </a:cubicBezTo>
                  <a:cubicBezTo>
                    <a:pt x="21" y="60"/>
                    <a:pt x="40" y="60"/>
                    <a:pt x="51" y="4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55;p33"/>
            <p:cNvSpPr/>
            <p:nvPr/>
          </p:nvSpPr>
          <p:spPr>
            <a:xfrm>
              <a:off x="6086526" y="2991127"/>
              <a:ext cx="17691" cy="17579"/>
            </a:xfrm>
            <a:custGeom>
              <a:avLst/>
              <a:gdLst/>
              <a:ahLst/>
              <a:cxnLst/>
              <a:rect l="l" t="t" r="r" b="b"/>
              <a:pathLst>
                <a:path w="60" h="57" extrusionOk="0">
                  <a:moveTo>
                    <a:pt x="8" y="9"/>
                  </a:moveTo>
                  <a:cubicBezTo>
                    <a:pt x="-3" y="20"/>
                    <a:pt x="-3" y="38"/>
                    <a:pt x="9" y="49"/>
                  </a:cubicBezTo>
                  <a:cubicBezTo>
                    <a:pt x="21" y="60"/>
                    <a:pt x="40" y="60"/>
                    <a:pt x="51" y="48"/>
                  </a:cubicBezTo>
                  <a:cubicBezTo>
                    <a:pt x="63" y="37"/>
                    <a:pt x="63" y="19"/>
                    <a:pt x="51" y="8"/>
                  </a:cubicBezTo>
                  <a:cubicBezTo>
                    <a:pt x="39" y="-3"/>
                    <a:pt x="20" y="-2"/>
                    <a:pt x="8" y="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256;p33"/>
            <p:cNvSpPr/>
            <p:nvPr/>
          </p:nvSpPr>
          <p:spPr>
            <a:xfrm>
              <a:off x="6085347" y="2891824"/>
              <a:ext cx="17691" cy="17579"/>
            </a:xfrm>
            <a:custGeom>
              <a:avLst/>
              <a:gdLst/>
              <a:ahLst/>
              <a:cxnLst/>
              <a:rect l="l" t="t" r="r" b="b"/>
              <a:pathLst>
                <a:path w="60" h="57" extrusionOk="0">
                  <a:moveTo>
                    <a:pt x="51" y="49"/>
                  </a:moveTo>
                  <a:cubicBezTo>
                    <a:pt x="63" y="37"/>
                    <a:pt x="62" y="19"/>
                    <a:pt x="51" y="8"/>
                  </a:cubicBezTo>
                  <a:cubicBezTo>
                    <a:pt x="39" y="-2"/>
                    <a:pt x="20" y="-2"/>
                    <a:pt x="8" y="9"/>
                  </a:cubicBezTo>
                  <a:cubicBezTo>
                    <a:pt x="-4" y="20"/>
                    <a:pt x="-3" y="38"/>
                    <a:pt x="9" y="49"/>
                  </a:cubicBezTo>
                  <a:cubicBezTo>
                    <a:pt x="21" y="60"/>
                    <a:pt x="40" y="60"/>
                    <a:pt x="51" y="4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57;p33"/>
            <p:cNvSpPr/>
            <p:nvPr/>
          </p:nvSpPr>
          <p:spPr>
            <a:xfrm>
              <a:off x="6065001" y="2941784"/>
              <a:ext cx="17691" cy="17579"/>
            </a:xfrm>
            <a:custGeom>
              <a:avLst/>
              <a:gdLst/>
              <a:ahLst/>
              <a:cxnLst/>
              <a:rect l="l" t="t" r="r" b="b"/>
              <a:pathLst>
                <a:path w="60" h="57" extrusionOk="0">
                  <a:moveTo>
                    <a:pt x="30" y="0"/>
                  </a:moveTo>
                  <a:cubicBezTo>
                    <a:pt x="13" y="0"/>
                    <a:pt x="0" y="13"/>
                    <a:pt x="0" y="29"/>
                  </a:cubicBezTo>
                  <a:cubicBezTo>
                    <a:pt x="0" y="45"/>
                    <a:pt x="14" y="57"/>
                    <a:pt x="31" y="57"/>
                  </a:cubicBezTo>
                  <a:cubicBezTo>
                    <a:pt x="47" y="57"/>
                    <a:pt x="61" y="44"/>
                    <a:pt x="60" y="28"/>
                  </a:cubicBezTo>
                  <a:cubicBezTo>
                    <a:pt x="60" y="12"/>
                    <a:pt x="47" y="0"/>
                    <a:pt x="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258;p33"/>
            <p:cNvSpPr/>
            <p:nvPr/>
          </p:nvSpPr>
          <p:spPr>
            <a:xfrm>
              <a:off x="6029619" y="2843714"/>
              <a:ext cx="107328" cy="213101"/>
            </a:xfrm>
            <a:custGeom>
              <a:avLst/>
              <a:gdLst/>
              <a:ahLst/>
              <a:cxnLst/>
              <a:rect l="l" t="t" r="r" b="b"/>
              <a:pathLst>
                <a:path w="364" h="691" extrusionOk="0">
                  <a:moveTo>
                    <a:pt x="304" y="559"/>
                  </a:moveTo>
                  <a:cubicBezTo>
                    <a:pt x="304" y="559"/>
                    <a:pt x="304" y="604"/>
                    <a:pt x="304" y="605"/>
                  </a:cubicBezTo>
                  <a:cubicBezTo>
                    <a:pt x="304" y="625"/>
                    <a:pt x="282" y="639"/>
                    <a:pt x="262" y="631"/>
                  </a:cubicBezTo>
                  <a:cubicBezTo>
                    <a:pt x="141" y="583"/>
                    <a:pt x="62" y="471"/>
                    <a:pt x="60" y="348"/>
                  </a:cubicBezTo>
                  <a:cubicBezTo>
                    <a:pt x="58" y="224"/>
                    <a:pt x="135" y="111"/>
                    <a:pt x="254" y="59"/>
                  </a:cubicBezTo>
                  <a:cubicBezTo>
                    <a:pt x="274" y="51"/>
                    <a:pt x="297" y="64"/>
                    <a:pt x="298" y="85"/>
                  </a:cubicBezTo>
                  <a:cubicBezTo>
                    <a:pt x="298" y="85"/>
                    <a:pt x="298" y="130"/>
                    <a:pt x="298" y="131"/>
                  </a:cubicBezTo>
                  <a:cubicBezTo>
                    <a:pt x="298" y="176"/>
                    <a:pt x="285" y="225"/>
                    <a:pt x="255" y="283"/>
                  </a:cubicBezTo>
                  <a:cubicBezTo>
                    <a:pt x="245" y="302"/>
                    <a:pt x="240" y="323"/>
                    <a:pt x="240" y="345"/>
                  </a:cubicBezTo>
                  <a:cubicBezTo>
                    <a:pt x="241" y="367"/>
                    <a:pt x="246" y="389"/>
                    <a:pt x="257" y="408"/>
                  </a:cubicBezTo>
                  <a:cubicBezTo>
                    <a:pt x="288" y="465"/>
                    <a:pt x="303" y="513"/>
                    <a:pt x="304" y="559"/>
                  </a:cubicBezTo>
                  <a:moveTo>
                    <a:pt x="358" y="130"/>
                  </a:moveTo>
                  <a:lnTo>
                    <a:pt x="358" y="84"/>
                  </a:lnTo>
                  <a:cubicBezTo>
                    <a:pt x="357" y="22"/>
                    <a:pt x="289" y="-18"/>
                    <a:pt x="229" y="7"/>
                  </a:cubicBezTo>
                  <a:cubicBezTo>
                    <a:pt x="88" y="68"/>
                    <a:pt x="-2" y="202"/>
                    <a:pt x="0" y="348"/>
                  </a:cubicBezTo>
                  <a:cubicBezTo>
                    <a:pt x="2" y="495"/>
                    <a:pt x="95" y="626"/>
                    <a:pt x="238" y="684"/>
                  </a:cubicBezTo>
                  <a:cubicBezTo>
                    <a:pt x="298" y="708"/>
                    <a:pt x="364" y="666"/>
                    <a:pt x="364" y="604"/>
                  </a:cubicBezTo>
                  <a:lnTo>
                    <a:pt x="364" y="558"/>
                  </a:lnTo>
                  <a:cubicBezTo>
                    <a:pt x="363" y="504"/>
                    <a:pt x="346" y="448"/>
                    <a:pt x="310" y="382"/>
                  </a:cubicBezTo>
                  <a:cubicBezTo>
                    <a:pt x="304" y="370"/>
                    <a:pt x="301" y="358"/>
                    <a:pt x="301" y="345"/>
                  </a:cubicBezTo>
                  <a:cubicBezTo>
                    <a:pt x="300" y="332"/>
                    <a:pt x="303" y="319"/>
                    <a:pt x="309" y="307"/>
                  </a:cubicBezTo>
                  <a:cubicBezTo>
                    <a:pt x="343" y="241"/>
                    <a:pt x="358" y="185"/>
                    <a:pt x="358" y="13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59;p33"/>
            <p:cNvSpPr/>
            <p:nvPr/>
          </p:nvSpPr>
          <p:spPr>
            <a:xfrm>
              <a:off x="6152869" y="2842789"/>
              <a:ext cx="107328" cy="213101"/>
            </a:xfrm>
            <a:custGeom>
              <a:avLst/>
              <a:gdLst/>
              <a:ahLst/>
              <a:cxnLst/>
              <a:rect l="l" t="t" r="r" b="b"/>
              <a:pathLst>
                <a:path w="364" h="691" extrusionOk="0">
                  <a:moveTo>
                    <a:pt x="60" y="132"/>
                  </a:moveTo>
                  <a:lnTo>
                    <a:pt x="60" y="86"/>
                  </a:lnTo>
                  <a:cubicBezTo>
                    <a:pt x="60" y="65"/>
                    <a:pt x="82" y="51"/>
                    <a:pt x="102" y="59"/>
                  </a:cubicBezTo>
                  <a:cubicBezTo>
                    <a:pt x="223" y="108"/>
                    <a:pt x="302" y="219"/>
                    <a:pt x="304" y="343"/>
                  </a:cubicBezTo>
                  <a:cubicBezTo>
                    <a:pt x="305" y="466"/>
                    <a:pt x="229" y="580"/>
                    <a:pt x="110" y="631"/>
                  </a:cubicBezTo>
                  <a:cubicBezTo>
                    <a:pt x="90" y="640"/>
                    <a:pt x="66" y="626"/>
                    <a:pt x="66" y="606"/>
                  </a:cubicBezTo>
                  <a:lnTo>
                    <a:pt x="66" y="560"/>
                  </a:lnTo>
                  <a:cubicBezTo>
                    <a:pt x="65" y="514"/>
                    <a:pt x="79" y="466"/>
                    <a:pt x="109" y="408"/>
                  </a:cubicBezTo>
                  <a:cubicBezTo>
                    <a:pt x="119" y="388"/>
                    <a:pt x="124" y="367"/>
                    <a:pt x="123" y="345"/>
                  </a:cubicBezTo>
                  <a:cubicBezTo>
                    <a:pt x="123" y="323"/>
                    <a:pt x="117" y="302"/>
                    <a:pt x="107" y="282"/>
                  </a:cubicBezTo>
                  <a:cubicBezTo>
                    <a:pt x="76" y="225"/>
                    <a:pt x="61" y="177"/>
                    <a:pt x="60" y="132"/>
                  </a:cubicBezTo>
                  <a:moveTo>
                    <a:pt x="6" y="560"/>
                  </a:moveTo>
                  <a:lnTo>
                    <a:pt x="6" y="606"/>
                  </a:lnTo>
                  <a:cubicBezTo>
                    <a:pt x="7" y="668"/>
                    <a:pt x="75" y="708"/>
                    <a:pt x="135" y="683"/>
                  </a:cubicBezTo>
                  <a:cubicBezTo>
                    <a:pt x="276" y="622"/>
                    <a:pt x="366" y="488"/>
                    <a:pt x="364" y="342"/>
                  </a:cubicBezTo>
                  <a:cubicBezTo>
                    <a:pt x="362" y="196"/>
                    <a:pt x="268" y="64"/>
                    <a:pt x="126" y="7"/>
                  </a:cubicBezTo>
                  <a:cubicBezTo>
                    <a:pt x="66" y="-17"/>
                    <a:pt x="-1" y="25"/>
                    <a:pt x="0" y="86"/>
                  </a:cubicBezTo>
                  <a:lnTo>
                    <a:pt x="0" y="132"/>
                  </a:lnTo>
                  <a:cubicBezTo>
                    <a:pt x="1" y="187"/>
                    <a:pt x="18" y="243"/>
                    <a:pt x="53" y="308"/>
                  </a:cubicBezTo>
                  <a:cubicBezTo>
                    <a:pt x="60" y="320"/>
                    <a:pt x="63" y="332"/>
                    <a:pt x="63" y="346"/>
                  </a:cubicBezTo>
                  <a:cubicBezTo>
                    <a:pt x="63" y="359"/>
                    <a:pt x="60" y="371"/>
                    <a:pt x="54" y="383"/>
                  </a:cubicBezTo>
                  <a:cubicBezTo>
                    <a:pt x="21" y="449"/>
                    <a:pt x="5" y="506"/>
                    <a:pt x="6" y="5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260;p33"/>
            <p:cNvSpPr/>
            <p:nvPr/>
          </p:nvSpPr>
          <p:spPr>
            <a:xfrm>
              <a:off x="5840615" y="2662378"/>
              <a:ext cx="454081" cy="434220"/>
            </a:xfrm>
            <a:custGeom>
              <a:avLst/>
              <a:gdLst/>
              <a:ahLst/>
              <a:cxnLst/>
              <a:rect l="l" t="t" r="r" b="b"/>
              <a:pathLst>
                <a:path w="1540" h="1408" extrusionOk="0">
                  <a:moveTo>
                    <a:pt x="517" y="925"/>
                  </a:moveTo>
                  <a:cubicBezTo>
                    <a:pt x="517" y="997"/>
                    <a:pt x="535" y="1068"/>
                    <a:pt x="568" y="1133"/>
                  </a:cubicBezTo>
                  <a:cubicBezTo>
                    <a:pt x="549" y="1136"/>
                    <a:pt x="530" y="1137"/>
                    <a:pt x="511" y="1137"/>
                  </a:cubicBezTo>
                  <a:cubicBezTo>
                    <a:pt x="265" y="1137"/>
                    <a:pt x="63" y="949"/>
                    <a:pt x="60" y="715"/>
                  </a:cubicBezTo>
                  <a:cubicBezTo>
                    <a:pt x="58" y="552"/>
                    <a:pt x="155" y="402"/>
                    <a:pt x="309" y="329"/>
                  </a:cubicBezTo>
                  <a:cubicBezTo>
                    <a:pt x="333" y="337"/>
                    <a:pt x="358" y="342"/>
                    <a:pt x="386" y="342"/>
                  </a:cubicBezTo>
                  <a:cubicBezTo>
                    <a:pt x="390" y="342"/>
                    <a:pt x="393" y="341"/>
                    <a:pt x="397" y="341"/>
                  </a:cubicBezTo>
                  <a:cubicBezTo>
                    <a:pt x="399" y="393"/>
                    <a:pt x="422" y="442"/>
                    <a:pt x="462" y="479"/>
                  </a:cubicBezTo>
                  <a:lnTo>
                    <a:pt x="487" y="503"/>
                  </a:lnTo>
                  <a:cubicBezTo>
                    <a:pt x="493" y="508"/>
                    <a:pt x="501" y="511"/>
                    <a:pt x="508" y="511"/>
                  </a:cubicBezTo>
                  <a:cubicBezTo>
                    <a:pt x="509" y="511"/>
                    <a:pt x="509" y="511"/>
                    <a:pt x="509" y="511"/>
                  </a:cubicBezTo>
                  <a:cubicBezTo>
                    <a:pt x="517" y="511"/>
                    <a:pt x="524" y="508"/>
                    <a:pt x="530" y="502"/>
                  </a:cubicBezTo>
                  <a:lnTo>
                    <a:pt x="555" y="478"/>
                  </a:lnTo>
                  <a:cubicBezTo>
                    <a:pt x="594" y="440"/>
                    <a:pt x="615" y="390"/>
                    <a:pt x="616" y="339"/>
                  </a:cubicBezTo>
                  <a:cubicBezTo>
                    <a:pt x="620" y="339"/>
                    <a:pt x="623" y="339"/>
                    <a:pt x="627" y="339"/>
                  </a:cubicBezTo>
                  <a:cubicBezTo>
                    <a:pt x="655" y="338"/>
                    <a:pt x="681" y="333"/>
                    <a:pt x="704" y="324"/>
                  </a:cubicBezTo>
                  <a:cubicBezTo>
                    <a:pt x="773" y="355"/>
                    <a:pt x="834" y="403"/>
                    <a:pt x="879" y="462"/>
                  </a:cubicBezTo>
                  <a:cubicBezTo>
                    <a:pt x="666" y="524"/>
                    <a:pt x="517" y="711"/>
                    <a:pt x="517" y="925"/>
                  </a:cubicBezTo>
                  <a:moveTo>
                    <a:pt x="354" y="225"/>
                  </a:moveTo>
                  <a:cubicBezTo>
                    <a:pt x="376" y="225"/>
                    <a:pt x="655" y="225"/>
                    <a:pt x="655" y="225"/>
                  </a:cubicBezTo>
                  <a:cubicBezTo>
                    <a:pt x="689" y="224"/>
                    <a:pt x="722" y="214"/>
                    <a:pt x="750" y="202"/>
                  </a:cubicBezTo>
                  <a:cubicBezTo>
                    <a:pt x="725" y="253"/>
                    <a:pt x="685" y="281"/>
                    <a:pt x="626" y="282"/>
                  </a:cubicBezTo>
                  <a:cubicBezTo>
                    <a:pt x="615" y="282"/>
                    <a:pt x="604" y="280"/>
                    <a:pt x="594" y="277"/>
                  </a:cubicBezTo>
                  <a:cubicBezTo>
                    <a:pt x="584" y="273"/>
                    <a:pt x="572" y="275"/>
                    <a:pt x="564" y="282"/>
                  </a:cubicBezTo>
                  <a:cubicBezTo>
                    <a:pt x="556" y="288"/>
                    <a:pt x="552" y="298"/>
                    <a:pt x="554" y="308"/>
                  </a:cubicBezTo>
                  <a:cubicBezTo>
                    <a:pt x="563" y="356"/>
                    <a:pt x="547" y="404"/>
                    <a:pt x="512" y="438"/>
                  </a:cubicBezTo>
                  <a:lnTo>
                    <a:pt x="508" y="442"/>
                  </a:lnTo>
                  <a:lnTo>
                    <a:pt x="504" y="439"/>
                  </a:lnTo>
                  <a:cubicBezTo>
                    <a:pt x="468" y="405"/>
                    <a:pt x="451" y="357"/>
                    <a:pt x="458" y="310"/>
                  </a:cubicBezTo>
                  <a:cubicBezTo>
                    <a:pt x="462" y="288"/>
                    <a:pt x="439" y="271"/>
                    <a:pt x="418" y="279"/>
                  </a:cubicBezTo>
                  <a:cubicBezTo>
                    <a:pt x="407" y="283"/>
                    <a:pt x="397" y="285"/>
                    <a:pt x="385" y="285"/>
                  </a:cubicBezTo>
                  <a:cubicBezTo>
                    <a:pt x="325" y="285"/>
                    <a:pt x="284" y="256"/>
                    <a:pt x="258" y="205"/>
                  </a:cubicBezTo>
                  <a:cubicBezTo>
                    <a:pt x="286" y="216"/>
                    <a:pt x="320" y="225"/>
                    <a:pt x="354" y="225"/>
                  </a:cubicBezTo>
                  <a:moveTo>
                    <a:pt x="1029" y="441"/>
                  </a:moveTo>
                  <a:cubicBezTo>
                    <a:pt x="999" y="441"/>
                    <a:pt x="970" y="443"/>
                    <a:pt x="941" y="448"/>
                  </a:cubicBezTo>
                  <a:cubicBezTo>
                    <a:pt x="896" y="382"/>
                    <a:pt x="833" y="326"/>
                    <a:pt x="760" y="287"/>
                  </a:cubicBezTo>
                  <a:cubicBezTo>
                    <a:pt x="810" y="241"/>
                    <a:pt x="822" y="180"/>
                    <a:pt x="833" y="146"/>
                  </a:cubicBezTo>
                  <a:cubicBezTo>
                    <a:pt x="837" y="134"/>
                    <a:pt x="833" y="121"/>
                    <a:pt x="822" y="114"/>
                  </a:cubicBezTo>
                  <a:cubicBezTo>
                    <a:pt x="811" y="107"/>
                    <a:pt x="796" y="107"/>
                    <a:pt x="786" y="116"/>
                  </a:cubicBezTo>
                  <a:cubicBezTo>
                    <a:pt x="767" y="130"/>
                    <a:pt x="708" y="167"/>
                    <a:pt x="655" y="168"/>
                  </a:cubicBezTo>
                  <a:lnTo>
                    <a:pt x="536" y="168"/>
                  </a:lnTo>
                  <a:lnTo>
                    <a:pt x="536" y="141"/>
                  </a:lnTo>
                  <a:cubicBezTo>
                    <a:pt x="535" y="62"/>
                    <a:pt x="466" y="-1"/>
                    <a:pt x="382" y="0"/>
                  </a:cubicBezTo>
                  <a:cubicBezTo>
                    <a:pt x="365" y="1"/>
                    <a:pt x="352" y="13"/>
                    <a:pt x="352" y="29"/>
                  </a:cubicBezTo>
                  <a:cubicBezTo>
                    <a:pt x="352" y="45"/>
                    <a:pt x="366" y="57"/>
                    <a:pt x="382" y="57"/>
                  </a:cubicBezTo>
                  <a:lnTo>
                    <a:pt x="382" y="57"/>
                  </a:lnTo>
                  <a:cubicBezTo>
                    <a:pt x="433" y="57"/>
                    <a:pt x="475" y="95"/>
                    <a:pt x="475" y="141"/>
                  </a:cubicBezTo>
                  <a:lnTo>
                    <a:pt x="475" y="168"/>
                  </a:lnTo>
                  <a:cubicBezTo>
                    <a:pt x="392" y="168"/>
                    <a:pt x="353" y="168"/>
                    <a:pt x="352" y="168"/>
                  </a:cubicBezTo>
                  <a:cubicBezTo>
                    <a:pt x="289" y="168"/>
                    <a:pt x="221" y="122"/>
                    <a:pt x="221" y="122"/>
                  </a:cubicBezTo>
                  <a:cubicBezTo>
                    <a:pt x="210" y="114"/>
                    <a:pt x="196" y="114"/>
                    <a:pt x="185" y="122"/>
                  </a:cubicBezTo>
                  <a:cubicBezTo>
                    <a:pt x="175" y="129"/>
                    <a:pt x="170" y="142"/>
                    <a:pt x="175" y="154"/>
                  </a:cubicBezTo>
                  <a:cubicBezTo>
                    <a:pt x="182" y="173"/>
                    <a:pt x="197" y="244"/>
                    <a:pt x="252" y="293"/>
                  </a:cubicBezTo>
                  <a:cubicBezTo>
                    <a:pt x="95" y="381"/>
                    <a:pt x="-2" y="542"/>
                    <a:pt x="0" y="716"/>
                  </a:cubicBezTo>
                  <a:cubicBezTo>
                    <a:pt x="4" y="981"/>
                    <a:pt x="232" y="1194"/>
                    <a:pt x="511" y="1194"/>
                  </a:cubicBezTo>
                  <a:cubicBezTo>
                    <a:pt x="540" y="1194"/>
                    <a:pt x="569" y="1191"/>
                    <a:pt x="599" y="1186"/>
                  </a:cubicBezTo>
                  <a:cubicBezTo>
                    <a:pt x="693" y="1324"/>
                    <a:pt x="854" y="1408"/>
                    <a:pt x="1029" y="1408"/>
                  </a:cubicBezTo>
                  <a:cubicBezTo>
                    <a:pt x="1113" y="1408"/>
                    <a:pt x="1197" y="1388"/>
                    <a:pt x="1271" y="1350"/>
                  </a:cubicBezTo>
                  <a:cubicBezTo>
                    <a:pt x="1286" y="1343"/>
                    <a:pt x="1292" y="1326"/>
                    <a:pt x="1284" y="1312"/>
                  </a:cubicBezTo>
                  <a:cubicBezTo>
                    <a:pt x="1276" y="1298"/>
                    <a:pt x="1257" y="1293"/>
                    <a:pt x="1243" y="1300"/>
                  </a:cubicBezTo>
                  <a:cubicBezTo>
                    <a:pt x="1178" y="1334"/>
                    <a:pt x="1104" y="1351"/>
                    <a:pt x="1029" y="1351"/>
                  </a:cubicBezTo>
                  <a:cubicBezTo>
                    <a:pt x="782" y="1351"/>
                    <a:pt x="578" y="1162"/>
                    <a:pt x="578" y="925"/>
                  </a:cubicBezTo>
                  <a:cubicBezTo>
                    <a:pt x="578" y="694"/>
                    <a:pt x="776" y="498"/>
                    <a:pt x="1029" y="498"/>
                  </a:cubicBezTo>
                  <a:cubicBezTo>
                    <a:pt x="1278" y="498"/>
                    <a:pt x="1480" y="689"/>
                    <a:pt x="1480" y="925"/>
                  </a:cubicBezTo>
                  <a:cubicBezTo>
                    <a:pt x="1480" y="998"/>
                    <a:pt x="1460" y="1070"/>
                    <a:pt x="1422" y="1134"/>
                  </a:cubicBezTo>
                  <a:cubicBezTo>
                    <a:pt x="1414" y="1147"/>
                    <a:pt x="1419" y="1165"/>
                    <a:pt x="1434" y="1172"/>
                  </a:cubicBezTo>
                  <a:cubicBezTo>
                    <a:pt x="1448" y="1180"/>
                    <a:pt x="1466" y="1175"/>
                    <a:pt x="1475" y="1162"/>
                  </a:cubicBezTo>
                  <a:cubicBezTo>
                    <a:pt x="1517" y="1090"/>
                    <a:pt x="1540" y="1008"/>
                    <a:pt x="1540" y="925"/>
                  </a:cubicBezTo>
                  <a:cubicBezTo>
                    <a:pt x="1540" y="658"/>
                    <a:pt x="1311" y="441"/>
                    <a:pt x="1029" y="44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1;p33"/>
            <p:cNvSpPr/>
            <p:nvPr/>
          </p:nvSpPr>
          <p:spPr>
            <a:xfrm>
              <a:off x="6234544" y="3038620"/>
              <a:ext cx="17691" cy="17579"/>
            </a:xfrm>
            <a:custGeom>
              <a:avLst/>
              <a:gdLst/>
              <a:ahLst/>
              <a:cxnLst/>
              <a:rect l="l" t="t" r="r" b="b"/>
              <a:pathLst>
                <a:path w="60" h="57" extrusionOk="0">
                  <a:moveTo>
                    <a:pt x="30" y="0"/>
                  </a:moveTo>
                  <a:cubicBezTo>
                    <a:pt x="46" y="0"/>
                    <a:pt x="60" y="13"/>
                    <a:pt x="60" y="29"/>
                  </a:cubicBezTo>
                  <a:cubicBezTo>
                    <a:pt x="60" y="45"/>
                    <a:pt x="46" y="57"/>
                    <a:pt x="30" y="57"/>
                  </a:cubicBezTo>
                  <a:cubicBezTo>
                    <a:pt x="13" y="57"/>
                    <a:pt x="0" y="45"/>
                    <a:pt x="0" y="29"/>
                  </a:cubicBezTo>
                  <a:cubicBezTo>
                    <a:pt x="0" y="13"/>
                    <a:pt x="13" y="0"/>
                    <a:pt x="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2" name="Google Shape;262;p33"/>
          <p:cNvGrpSpPr/>
          <p:nvPr/>
        </p:nvGrpSpPr>
        <p:grpSpPr>
          <a:xfrm>
            <a:off x="510424" y="1671840"/>
            <a:ext cx="454081" cy="449023"/>
            <a:chOff x="6438880" y="2654976"/>
            <a:chExt cx="454081" cy="449023"/>
          </a:xfrm>
        </p:grpSpPr>
        <p:sp>
          <p:nvSpPr>
            <p:cNvPr id="263" name="Google Shape;263;p33"/>
            <p:cNvSpPr/>
            <p:nvPr/>
          </p:nvSpPr>
          <p:spPr>
            <a:xfrm>
              <a:off x="6438880" y="2654976"/>
              <a:ext cx="454081" cy="449023"/>
            </a:xfrm>
            <a:custGeom>
              <a:avLst/>
              <a:gdLst/>
              <a:ahLst/>
              <a:cxnLst/>
              <a:rect l="l" t="t" r="r" b="b"/>
              <a:pathLst>
                <a:path w="1540" h="1456" extrusionOk="0">
                  <a:moveTo>
                    <a:pt x="1417" y="1014"/>
                  </a:moveTo>
                  <a:cubicBezTo>
                    <a:pt x="1380" y="924"/>
                    <a:pt x="1318" y="842"/>
                    <a:pt x="1258" y="763"/>
                  </a:cubicBezTo>
                  <a:cubicBezTo>
                    <a:pt x="1199" y="687"/>
                    <a:pt x="1139" y="607"/>
                    <a:pt x="1101" y="521"/>
                  </a:cubicBezTo>
                  <a:cubicBezTo>
                    <a:pt x="1117" y="519"/>
                    <a:pt x="1133" y="518"/>
                    <a:pt x="1149" y="518"/>
                  </a:cubicBezTo>
                  <a:cubicBezTo>
                    <a:pt x="1332" y="518"/>
                    <a:pt x="1480" y="658"/>
                    <a:pt x="1480" y="831"/>
                  </a:cubicBezTo>
                  <a:cubicBezTo>
                    <a:pt x="1480" y="897"/>
                    <a:pt x="1458" y="961"/>
                    <a:pt x="1417" y="1014"/>
                  </a:cubicBezTo>
                  <a:moveTo>
                    <a:pt x="959" y="846"/>
                  </a:moveTo>
                  <a:cubicBezTo>
                    <a:pt x="892" y="868"/>
                    <a:pt x="828" y="887"/>
                    <a:pt x="698" y="887"/>
                  </a:cubicBezTo>
                  <a:cubicBezTo>
                    <a:pt x="679" y="887"/>
                    <a:pt x="661" y="887"/>
                    <a:pt x="644" y="886"/>
                  </a:cubicBezTo>
                  <a:cubicBezTo>
                    <a:pt x="689" y="812"/>
                    <a:pt x="742" y="741"/>
                    <a:pt x="790" y="677"/>
                  </a:cubicBezTo>
                  <a:cubicBezTo>
                    <a:pt x="835" y="616"/>
                    <a:pt x="878" y="559"/>
                    <a:pt x="905" y="510"/>
                  </a:cubicBezTo>
                  <a:cubicBezTo>
                    <a:pt x="907" y="506"/>
                    <a:pt x="908" y="502"/>
                    <a:pt x="908" y="497"/>
                  </a:cubicBezTo>
                  <a:lnTo>
                    <a:pt x="908" y="228"/>
                  </a:lnTo>
                  <a:lnTo>
                    <a:pt x="1029" y="228"/>
                  </a:lnTo>
                  <a:lnTo>
                    <a:pt x="1029" y="497"/>
                  </a:lnTo>
                  <a:cubicBezTo>
                    <a:pt x="1029" y="501"/>
                    <a:pt x="1030" y="505"/>
                    <a:pt x="1031" y="509"/>
                  </a:cubicBezTo>
                  <a:cubicBezTo>
                    <a:pt x="1065" y="609"/>
                    <a:pt x="1152" y="722"/>
                    <a:pt x="1209" y="797"/>
                  </a:cubicBezTo>
                  <a:cubicBezTo>
                    <a:pt x="1210" y="799"/>
                    <a:pt x="1212" y="800"/>
                    <a:pt x="1213" y="802"/>
                  </a:cubicBezTo>
                  <a:cubicBezTo>
                    <a:pt x="1090" y="805"/>
                    <a:pt x="1024" y="826"/>
                    <a:pt x="959" y="846"/>
                  </a:cubicBezTo>
                  <a:moveTo>
                    <a:pt x="1065" y="57"/>
                  </a:moveTo>
                  <a:lnTo>
                    <a:pt x="1035" y="171"/>
                  </a:lnTo>
                  <a:lnTo>
                    <a:pt x="902" y="171"/>
                  </a:lnTo>
                  <a:lnTo>
                    <a:pt x="872" y="57"/>
                  </a:lnTo>
                  <a:lnTo>
                    <a:pt x="1065" y="57"/>
                  </a:lnTo>
                  <a:moveTo>
                    <a:pt x="722" y="1257"/>
                  </a:moveTo>
                  <a:cubicBezTo>
                    <a:pt x="722" y="1332"/>
                    <a:pt x="639" y="1399"/>
                    <a:pt x="526" y="1399"/>
                  </a:cubicBezTo>
                  <a:cubicBezTo>
                    <a:pt x="419" y="1399"/>
                    <a:pt x="331" y="1336"/>
                    <a:pt x="331" y="1257"/>
                  </a:cubicBezTo>
                  <a:cubicBezTo>
                    <a:pt x="331" y="1179"/>
                    <a:pt x="419" y="1115"/>
                    <a:pt x="526" y="1115"/>
                  </a:cubicBezTo>
                  <a:lnTo>
                    <a:pt x="527" y="1115"/>
                  </a:lnTo>
                  <a:lnTo>
                    <a:pt x="527" y="1115"/>
                  </a:lnTo>
                  <a:lnTo>
                    <a:pt x="527" y="1115"/>
                  </a:lnTo>
                  <a:cubicBezTo>
                    <a:pt x="635" y="1115"/>
                    <a:pt x="722" y="1179"/>
                    <a:pt x="722" y="1257"/>
                  </a:cubicBezTo>
                  <a:moveTo>
                    <a:pt x="256" y="1186"/>
                  </a:moveTo>
                  <a:cubicBezTo>
                    <a:pt x="158" y="1186"/>
                    <a:pt x="77" y="1118"/>
                    <a:pt x="63" y="1030"/>
                  </a:cubicBezTo>
                  <a:lnTo>
                    <a:pt x="75" y="1030"/>
                  </a:lnTo>
                  <a:cubicBezTo>
                    <a:pt x="173" y="1030"/>
                    <a:pt x="254" y="1098"/>
                    <a:pt x="269" y="1186"/>
                  </a:cubicBezTo>
                  <a:lnTo>
                    <a:pt x="256" y="1186"/>
                  </a:lnTo>
                  <a:moveTo>
                    <a:pt x="75" y="1399"/>
                  </a:moveTo>
                  <a:lnTo>
                    <a:pt x="63" y="1399"/>
                  </a:lnTo>
                  <a:cubicBezTo>
                    <a:pt x="77" y="1311"/>
                    <a:pt x="158" y="1243"/>
                    <a:pt x="256" y="1243"/>
                  </a:cubicBezTo>
                  <a:lnTo>
                    <a:pt x="268" y="1243"/>
                  </a:lnTo>
                  <a:cubicBezTo>
                    <a:pt x="254" y="1332"/>
                    <a:pt x="173" y="1399"/>
                    <a:pt x="75" y="1399"/>
                  </a:cubicBezTo>
                  <a:moveTo>
                    <a:pt x="1149" y="461"/>
                  </a:moveTo>
                  <a:cubicBezTo>
                    <a:pt x="1129" y="461"/>
                    <a:pt x="1109" y="462"/>
                    <a:pt x="1089" y="465"/>
                  </a:cubicBezTo>
                  <a:lnTo>
                    <a:pt x="1089" y="228"/>
                  </a:lnTo>
                  <a:lnTo>
                    <a:pt x="1149" y="228"/>
                  </a:lnTo>
                  <a:cubicBezTo>
                    <a:pt x="1166" y="228"/>
                    <a:pt x="1179" y="215"/>
                    <a:pt x="1179" y="199"/>
                  </a:cubicBezTo>
                  <a:cubicBezTo>
                    <a:pt x="1179" y="183"/>
                    <a:pt x="1166" y="171"/>
                    <a:pt x="1149" y="171"/>
                  </a:cubicBezTo>
                  <a:lnTo>
                    <a:pt x="1097" y="171"/>
                  </a:lnTo>
                  <a:lnTo>
                    <a:pt x="1133" y="35"/>
                  </a:lnTo>
                  <a:cubicBezTo>
                    <a:pt x="1135" y="27"/>
                    <a:pt x="1133" y="18"/>
                    <a:pt x="1128" y="11"/>
                  </a:cubicBezTo>
                  <a:cubicBezTo>
                    <a:pt x="1122" y="4"/>
                    <a:pt x="1113" y="0"/>
                    <a:pt x="1104" y="0"/>
                  </a:cubicBezTo>
                  <a:lnTo>
                    <a:pt x="833" y="0"/>
                  </a:lnTo>
                  <a:cubicBezTo>
                    <a:pt x="824" y="0"/>
                    <a:pt x="815" y="4"/>
                    <a:pt x="810" y="11"/>
                  </a:cubicBezTo>
                  <a:cubicBezTo>
                    <a:pt x="804" y="18"/>
                    <a:pt x="802" y="27"/>
                    <a:pt x="804" y="35"/>
                  </a:cubicBezTo>
                  <a:lnTo>
                    <a:pt x="840" y="171"/>
                  </a:lnTo>
                  <a:lnTo>
                    <a:pt x="788" y="171"/>
                  </a:lnTo>
                  <a:cubicBezTo>
                    <a:pt x="772" y="171"/>
                    <a:pt x="758" y="183"/>
                    <a:pt x="758" y="199"/>
                  </a:cubicBezTo>
                  <a:cubicBezTo>
                    <a:pt x="758" y="215"/>
                    <a:pt x="772" y="228"/>
                    <a:pt x="788" y="228"/>
                  </a:cubicBezTo>
                  <a:lnTo>
                    <a:pt x="848" y="228"/>
                  </a:lnTo>
                  <a:lnTo>
                    <a:pt x="848" y="490"/>
                  </a:lnTo>
                  <a:cubicBezTo>
                    <a:pt x="823" y="534"/>
                    <a:pt x="783" y="588"/>
                    <a:pt x="741" y="644"/>
                  </a:cubicBezTo>
                  <a:cubicBezTo>
                    <a:pt x="647" y="769"/>
                    <a:pt x="542" y="911"/>
                    <a:pt x="503" y="1059"/>
                  </a:cubicBezTo>
                  <a:cubicBezTo>
                    <a:pt x="427" y="1064"/>
                    <a:pt x="361" y="1096"/>
                    <a:pt x="319" y="1141"/>
                  </a:cubicBezTo>
                  <a:cubicBezTo>
                    <a:pt x="286" y="1044"/>
                    <a:pt x="189" y="973"/>
                    <a:pt x="75" y="973"/>
                  </a:cubicBezTo>
                  <a:lnTo>
                    <a:pt x="30" y="973"/>
                  </a:lnTo>
                  <a:cubicBezTo>
                    <a:pt x="14" y="973"/>
                    <a:pt x="0" y="986"/>
                    <a:pt x="0" y="1001"/>
                  </a:cubicBezTo>
                  <a:cubicBezTo>
                    <a:pt x="0" y="1094"/>
                    <a:pt x="55" y="1174"/>
                    <a:pt x="136" y="1215"/>
                  </a:cubicBezTo>
                  <a:cubicBezTo>
                    <a:pt x="55" y="1255"/>
                    <a:pt x="0" y="1336"/>
                    <a:pt x="0" y="1428"/>
                  </a:cubicBezTo>
                  <a:cubicBezTo>
                    <a:pt x="0" y="1444"/>
                    <a:pt x="14" y="1456"/>
                    <a:pt x="30" y="1456"/>
                  </a:cubicBezTo>
                  <a:lnTo>
                    <a:pt x="75" y="1456"/>
                  </a:lnTo>
                  <a:cubicBezTo>
                    <a:pt x="168" y="1456"/>
                    <a:pt x="249" y="1410"/>
                    <a:pt x="294" y="1340"/>
                  </a:cubicBezTo>
                  <a:cubicBezTo>
                    <a:pt x="334" y="1409"/>
                    <a:pt x="423" y="1456"/>
                    <a:pt x="526" y="1456"/>
                  </a:cubicBezTo>
                  <a:cubicBezTo>
                    <a:pt x="565" y="1456"/>
                    <a:pt x="604" y="1449"/>
                    <a:pt x="638" y="1436"/>
                  </a:cubicBezTo>
                  <a:cubicBezTo>
                    <a:pt x="673" y="1450"/>
                    <a:pt x="714" y="1456"/>
                    <a:pt x="760" y="1456"/>
                  </a:cubicBezTo>
                  <a:lnTo>
                    <a:pt x="833" y="1456"/>
                  </a:lnTo>
                  <a:cubicBezTo>
                    <a:pt x="850" y="1456"/>
                    <a:pt x="863" y="1444"/>
                    <a:pt x="863" y="1428"/>
                  </a:cubicBezTo>
                  <a:cubicBezTo>
                    <a:pt x="863" y="1412"/>
                    <a:pt x="850" y="1399"/>
                    <a:pt x="833" y="1399"/>
                  </a:cubicBezTo>
                  <a:lnTo>
                    <a:pt x="760" y="1399"/>
                  </a:lnTo>
                  <a:cubicBezTo>
                    <a:pt x="742" y="1399"/>
                    <a:pt x="726" y="1398"/>
                    <a:pt x="710" y="1396"/>
                  </a:cubicBezTo>
                  <a:cubicBezTo>
                    <a:pt x="756" y="1359"/>
                    <a:pt x="782" y="1310"/>
                    <a:pt x="782" y="1257"/>
                  </a:cubicBezTo>
                  <a:cubicBezTo>
                    <a:pt x="782" y="1151"/>
                    <a:pt x="680" y="1074"/>
                    <a:pt x="565" y="1060"/>
                  </a:cubicBezTo>
                  <a:cubicBezTo>
                    <a:pt x="576" y="1023"/>
                    <a:pt x="592" y="983"/>
                    <a:pt x="614" y="941"/>
                  </a:cubicBezTo>
                  <a:cubicBezTo>
                    <a:pt x="640" y="943"/>
                    <a:pt x="668" y="944"/>
                    <a:pt x="698" y="944"/>
                  </a:cubicBezTo>
                  <a:cubicBezTo>
                    <a:pt x="838" y="944"/>
                    <a:pt x="909" y="922"/>
                    <a:pt x="978" y="900"/>
                  </a:cubicBezTo>
                  <a:cubicBezTo>
                    <a:pt x="1048" y="878"/>
                    <a:pt x="1114" y="857"/>
                    <a:pt x="1256" y="859"/>
                  </a:cubicBezTo>
                  <a:cubicBezTo>
                    <a:pt x="1313" y="937"/>
                    <a:pt x="1355" y="1004"/>
                    <a:pt x="1376" y="1078"/>
                  </a:cubicBezTo>
                  <a:cubicBezTo>
                    <a:pt x="1385" y="1110"/>
                    <a:pt x="1390" y="1141"/>
                    <a:pt x="1390" y="1172"/>
                  </a:cubicBezTo>
                  <a:cubicBezTo>
                    <a:pt x="1390" y="1316"/>
                    <a:pt x="1330" y="1399"/>
                    <a:pt x="1177" y="1399"/>
                  </a:cubicBezTo>
                  <a:lnTo>
                    <a:pt x="1104" y="1399"/>
                  </a:lnTo>
                  <a:cubicBezTo>
                    <a:pt x="1087" y="1399"/>
                    <a:pt x="1074" y="1412"/>
                    <a:pt x="1074" y="1428"/>
                  </a:cubicBezTo>
                  <a:cubicBezTo>
                    <a:pt x="1074" y="1444"/>
                    <a:pt x="1087" y="1456"/>
                    <a:pt x="1104" y="1456"/>
                  </a:cubicBezTo>
                  <a:lnTo>
                    <a:pt x="1177" y="1456"/>
                  </a:lnTo>
                  <a:cubicBezTo>
                    <a:pt x="1363" y="1456"/>
                    <a:pt x="1450" y="1349"/>
                    <a:pt x="1450" y="1172"/>
                  </a:cubicBezTo>
                  <a:cubicBezTo>
                    <a:pt x="1450" y="1141"/>
                    <a:pt x="1446" y="1110"/>
                    <a:pt x="1439" y="1079"/>
                  </a:cubicBezTo>
                  <a:cubicBezTo>
                    <a:pt x="1504" y="1011"/>
                    <a:pt x="1540" y="923"/>
                    <a:pt x="1540" y="831"/>
                  </a:cubicBezTo>
                  <a:cubicBezTo>
                    <a:pt x="1540" y="627"/>
                    <a:pt x="1365" y="461"/>
                    <a:pt x="1149" y="46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64;p33"/>
            <p:cNvSpPr/>
            <p:nvPr/>
          </p:nvSpPr>
          <p:spPr>
            <a:xfrm>
              <a:off x="6715751" y="3086421"/>
              <a:ext cx="17691" cy="17579"/>
            </a:xfrm>
            <a:custGeom>
              <a:avLst/>
              <a:gdLst/>
              <a:ahLst/>
              <a:cxnLst/>
              <a:rect l="l" t="t" r="r" b="b"/>
              <a:pathLst>
                <a:path w="60" h="57" extrusionOk="0">
                  <a:moveTo>
                    <a:pt x="30" y="0"/>
                  </a:moveTo>
                  <a:cubicBezTo>
                    <a:pt x="46" y="0"/>
                    <a:pt x="60" y="13"/>
                    <a:pt x="60" y="29"/>
                  </a:cubicBezTo>
                  <a:cubicBezTo>
                    <a:pt x="60" y="45"/>
                    <a:pt x="46" y="57"/>
                    <a:pt x="30" y="57"/>
                  </a:cubicBezTo>
                  <a:cubicBezTo>
                    <a:pt x="13" y="57"/>
                    <a:pt x="0" y="45"/>
                    <a:pt x="0" y="29"/>
                  </a:cubicBezTo>
                  <a:cubicBezTo>
                    <a:pt x="0" y="13"/>
                    <a:pt x="13" y="0"/>
                    <a:pt x="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65" name="Google Shape;26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 flipH="1">
            <a:off x="7161100" y="-1211700"/>
            <a:ext cx="4117400" cy="7194952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4127" y="1153297"/>
            <a:ext cx="5846973" cy="1486107"/>
          </a:xfrm>
          <a:prstGeom prst="rect">
            <a:avLst/>
          </a:prstGeom>
        </p:spPr>
      </p:pic>
      <p:pic>
        <p:nvPicPr>
          <p:cNvPr id="8" name="Picture 7" descr="Screen Clippi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799" y="3319825"/>
            <a:ext cx="1810003" cy="1209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237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3"/>
          <p:cNvSpPr txBox="1">
            <a:spLocks noGrp="1"/>
          </p:cNvSpPr>
          <p:nvPr>
            <p:ph type="subTitle" idx="1"/>
          </p:nvPr>
        </p:nvSpPr>
        <p:spPr>
          <a:xfrm>
            <a:off x="1524000" y="2876550"/>
            <a:ext cx="4788600" cy="42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chemeClr val="tx1"/>
                </a:solidFill>
              </a:rPr>
              <a:t>Output --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244" name="Google Shape;244;p33"/>
          <p:cNvSpPr txBox="1">
            <a:spLocks noGrp="1"/>
          </p:cNvSpPr>
          <p:nvPr>
            <p:ph type="title"/>
          </p:nvPr>
        </p:nvSpPr>
        <p:spPr>
          <a:xfrm>
            <a:off x="533400" y="209551"/>
            <a:ext cx="6934200" cy="6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1800" dirty="0"/>
              <a:t>Join relevant tables to find the category-wise distribution of pizzas.</a:t>
            </a:r>
            <a:endParaRPr sz="1800" dirty="0"/>
          </a:p>
        </p:txBody>
      </p:sp>
      <p:sp>
        <p:nvSpPr>
          <p:cNvPr id="249" name="Google Shape;249;p33"/>
          <p:cNvSpPr/>
          <p:nvPr/>
        </p:nvSpPr>
        <p:spPr>
          <a:xfrm>
            <a:off x="175143" y="1282376"/>
            <a:ext cx="1104000" cy="1103400"/>
          </a:xfrm>
          <a:prstGeom prst="star16">
            <a:avLst>
              <a:gd name="adj" fmla="val 42929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0" name="Google Shape;250;p33"/>
          <p:cNvSpPr/>
          <p:nvPr/>
        </p:nvSpPr>
        <p:spPr>
          <a:xfrm>
            <a:off x="200796" y="3036768"/>
            <a:ext cx="1104000" cy="1103400"/>
          </a:xfrm>
          <a:prstGeom prst="star16">
            <a:avLst>
              <a:gd name="adj" fmla="val 42929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251" name="Google Shape;251;p33"/>
          <p:cNvGrpSpPr/>
          <p:nvPr/>
        </p:nvGrpSpPr>
        <p:grpSpPr>
          <a:xfrm>
            <a:off x="333214" y="3438361"/>
            <a:ext cx="454081" cy="434220"/>
            <a:chOff x="5840615" y="2662378"/>
            <a:chExt cx="454081" cy="434220"/>
          </a:xfrm>
        </p:grpSpPr>
        <p:sp>
          <p:nvSpPr>
            <p:cNvPr id="252" name="Google Shape;252;p33"/>
            <p:cNvSpPr/>
            <p:nvPr/>
          </p:nvSpPr>
          <p:spPr>
            <a:xfrm>
              <a:off x="6206828" y="2939933"/>
              <a:ext cx="17986" cy="17579"/>
            </a:xfrm>
            <a:custGeom>
              <a:avLst/>
              <a:gdLst/>
              <a:ahLst/>
              <a:cxnLst/>
              <a:rect l="l" t="t" r="r" b="b"/>
              <a:pathLst>
                <a:path w="61" h="57" extrusionOk="0">
                  <a:moveTo>
                    <a:pt x="31" y="57"/>
                  </a:moveTo>
                  <a:cubicBezTo>
                    <a:pt x="48" y="57"/>
                    <a:pt x="61" y="44"/>
                    <a:pt x="61" y="28"/>
                  </a:cubicBezTo>
                  <a:cubicBezTo>
                    <a:pt x="60" y="13"/>
                    <a:pt x="47" y="0"/>
                    <a:pt x="30" y="0"/>
                  </a:cubicBezTo>
                  <a:cubicBezTo>
                    <a:pt x="13" y="1"/>
                    <a:pt x="0" y="13"/>
                    <a:pt x="0" y="29"/>
                  </a:cubicBezTo>
                  <a:cubicBezTo>
                    <a:pt x="1" y="45"/>
                    <a:pt x="14" y="57"/>
                    <a:pt x="31" y="5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53;p33"/>
            <p:cNvSpPr/>
            <p:nvPr/>
          </p:nvSpPr>
          <p:spPr>
            <a:xfrm>
              <a:off x="6186777" y="2989893"/>
              <a:ext cx="17691" cy="17579"/>
            </a:xfrm>
            <a:custGeom>
              <a:avLst/>
              <a:gdLst/>
              <a:ahLst/>
              <a:cxnLst/>
              <a:rect l="l" t="t" r="r" b="b"/>
              <a:pathLst>
                <a:path w="60" h="57" extrusionOk="0">
                  <a:moveTo>
                    <a:pt x="9" y="9"/>
                  </a:moveTo>
                  <a:cubicBezTo>
                    <a:pt x="-3" y="20"/>
                    <a:pt x="-3" y="38"/>
                    <a:pt x="9" y="49"/>
                  </a:cubicBezTo>
                  <a:cubicBezTo>
                    <a:pt x="21" y="60"/>
                    <a:pt x="40" y="60"/>
                    <a:pt x="52" y="48"/>
                  </a:cubicBezTo>
                  <a:cubicBezTo>
                    <a:pt x="63" y="37"/>
                    <a:pt x="63" y="19"/>
                    <a:pt x="51" y="8"/>
                  </a:cubicBezTo>
                  <a:cubicBezTo>
                    <a:pt x="39" y="-3"/>
                    <a:pt x="20" y="-3"/>
                    <a:pt x="9" y="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54;p33"/>
            <p:cNvSpPr/>
            <p:nvPr/>
          </p:nvSpPr>
          <p:spPr>
            <a:xfrm>
              <a:off x="6185598" y="2890590"/>
              <a:ext cx="17691" cy="17579"/>
            </a:xfrm>
            <a:custGeom>
              <a:avLst/>
              <a:gdLst/>
              <a:ahLst/>
              <a:cxnLst/>
              <a:rect l="l" t="t" r="r" b="b"/>
              <a:pathLst>
                <a:path w="60" h="57" extrusionOk="0">
                  <a:moveTo>
                    <a:pt x="51" y="49"/>
                  </a:moveTo>
                  <a:cubicBezTo>
                    <a:pt x="63" y="37"/>
                    <a:pt x="63" y="19"/>
                    <a:pt x="51" y="8"/>
                  </a:cubicBezTo>
                  <a:cubicBezTo>
                    <a:pt x="39" y="-3"/>
                    <a:pt x="20" y="-2"/>
                    <a:pt x="8" y="9"/>
                  </a:cubicBezTo>
                  <a:cubicBezTo>
                    <a:pt x="-3" y="20"/>
                    <a:pt x="-3" y="38"/>
                    <a:pt x="9" y="49"/>
                  </a:cubicBezTo>
                  <a:cubicBezTo>
                    <a:pt x="21" y="60"/>
                    <a:pt x="40" y="60"/>
                    <a:pt x="51" y="4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55;p33"/>
            <p:cNvSpPr/>
            <p:nvPr/>
          </p:nvSpPr>
          <p:spPr>
            <a:xfrm>
              <a:off x="6086526" y="2991127"/>
              <a:ext cx="17691" cy="17579"/>
            </a:xfrm>
            <a:custGeom>
              <a:avLst/>
              <a:gdLst/>
              <a:ahLst/>
              <a:cxnLst/>
              <a:rect l="l" t="t" r="r" b="b"/>
              <a:pathLst>
                <a:path w="60" h="57" extrusionOk="0">
                  <a:moveTo>
                    <a:pt x="8" y="9"/>
                  </a:moveTo>
                  <a:cubicBezTo>
                    <a:pt x="-3" y="20"/>
                    <a:pt x="-3" y="38"/>
                    <a:pt x="9" y="49"/>
                  </a:cubicBezTo>
                  <a:cubicBezTo>
                    <a:pt x="21" y="60"/>
                    <a:pt x="40" y="60"/>
                    <a:pt x="51" y="48"/>
                  </a:cubicBezTo>
                  <a:cubicBezTo>
                    <a:pt x="63" y="37"/>
                    <a:pt x="63" y="19"/>
                    <a:pt x="51" y="8"/>
                  </a:cubicBezTo>
                  <a:cubicBezTo>
                    <a:pt x="39" y="-3"/>
                    <a:pt x="20" y="-2"/>
                    <a:pt x="8" y="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256;p33"/>
            <p:cNvSpPr/>
            <p:nvPr/>
          </p:nvSpPr>
          <p:spPr>
            <a:xfrm>
              <a:off x="6085347" y="2891824"/>
              <a:ext cx="17691" cy="17579"/>
            </a:xfrm>
            <a:custGeom>
              <a:avLst/>
              <a:gdLst/>
              <a:ahLst/>
              <a:cxnLst/>
              <a:rect l="l" t="t" r="r" b="b"/>
              <a:pathLst>
                <a:path w="60" h="57" extrusionOk="0">
                  <a:moveTo>
                    <a:pt x="51" y="49"/>
                  </a:moveTo>
                  <a:cubicBezTo>
                    <a:pt x="63" y="37"/>
                    <a:pt x="62" y="19"/>
                    <a:pt x="51" y="8"/>
                  </a:cubicBezTo>
                  <a:cubicBezTo>
                    <a:pt x="39" y="-2"/>
                    <a:pt x="20" y="-2"/>
                    <a:pt x="8" y="9"/>
                  </a:cubicBezTo>
                  <a:cubicBezTo>
                    <a:pt x="-4" y="20"/>
                    <a:pt x="-3" y="38"/>
                    <a:pt x="9" y="49"/>
                  </a:cubicBezTo>
                  <a:cubicBezTo>
                    <a:pt x="21" y="60"/>
                    <a:pt x="40" y="60"/>
                    <a:pt x="51" y="4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57;p33"/>
            <p:cNvSpPr/>
            <p:nvPr/>
          </p:nvSpPr>
          <p:spPr>
            <a:xfrm>
              <a:off x="6065001" y="2941784"/>
              <a:ext cx="17691" cy="17579"/>
            </a:xfrm>
            <a:custGeom>
              <a:avLst/>
              <a:gdLst/>
              <a:ahLst/>
              <a:cxnLst/>
              <a:rect l="l" t="t" r="r" b="b"/>
              <a:pathLst>
                <a:path w="60" h="57" extrusionOk="0">
                  <a:moveTo>
                    <a:pt x="30" y="0"/>
                  </a:moveTo>
                  <a:cubicBezTo>
                    <a:pt x="13" y="0"/>
                    <a:pt x="0" y="13"/>
                    <a:pt x="0" y="29"/>
                  </a:cubicBezTo>
                  <a:cubicBezTo>
                    <a:pt x="0" y="45"/>
                    <a:pt x="14" y="57"/>
                    <a:pt x="31" y="57"/>
                  </a:cubicBezTo>
                  <a:cubicBezTo>
                    <a:pt x="47" y="57"/>
                    <a:pt x="61" y="44"/>
                    <a:pt x="60" y="28"/>
                  </a:cubicBezTo>
                  <a:cubicBezTo>
                    <a:pt x="60" y="12"/>
                    <a:pt x="47" y="0"/>
                    <a:pt x="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258;p33"/>
            <p:cNvSpPr/>
            <p:nvPr/>
          </p:nvSpPr>
          <p:spPr>
            <a:xfrm>
              <a:off x="6029619" y="2843714"/>
              <a:ext cx="107328" cy="213101"/>
            </a:xfrm>
            <a:custGeom>
              <a:avLst/>
              <a:gdLst/>
              <a:ahLst/>
              <a:cxnLst/>
              <a:rect l="l" t="t" r="r" b="b"/>
              <a:pathLst>
                <a:path w="364" h="691" extrusionOk="0">
                  <a:moveTo>
                    <a:pt x="304" y="559"/>
                  </a:moveTo>
                  <a:cubicBezTo>
                    <a:pt x="304" y="559"/>
                    <a:pt x="304" y="604"/>
                    <a:pt x="304" y="605"/>
                  </a:cubicBezTo>
                  <a:cubicBezTo>
                    <a:pt x="304" y="625"/>
                    <a:pt x="282" y="639"/>
                    <a:pt x="262" y="631"/>
                  </a:cubicBezTo>
                  <a:cubicBezTo>
                    <a:pt x="141" y="583"/>
                    <a:pt x="62" y="471"/>
                    <a:pt x="60" y="348"/>
                  </a:cubicBezTo>
                  <a:cubicBezTo>
                    <a:pt x="58" y="224"/>
                    <a:pt x="135" y="111"/>
                    <a:pt x="254" y="59"/>
                  </a:cubicBezTo>
                  <a:cubicBezTo>
                    <a:pt x="274" y="51"/>
                    <a:pt x="297" y="64"/>
                    <a:pt x="298" y="85"/>
                  </a:cubicBezTo>
                  <a:cubicBezTo>
                    <a:pt x="298" y="85"/>
                    <a:pt x="298" y="130"/>
                    <a:pt x="298" y="131"/>
                  </a:cubicBezTo>
                  <a:cubicBezTo>
                    <a:pt x="298" y="176"/>
                    <a:pt x="285" y="225"/>
                    <a:pt x="255" y="283"/>
                  </a:cubicBezTo>
                  <a:cubicBezTo>
                    <a:pt x="245" y="302"/>
                    <a:pt x="240" y="323"/>
                    <a:pt x="240" y="345"/>
                  </a:cubicBezTo>
                  <a:cubicBezTo>
                    <a:pt x="241" y="367"/>
                    <a:pt x="246" y="389"/>
                    <a:pt x="257" y="408"/>
                  </a:cubicBezTo>
                  <a:cubicBezTo>
                    <a:pt x="288" y="465"/>
                    <a:pt x="303" y="513"/>
                    <a:pt x="304" y="559"/>
                  </a:cubicBezTo>
                  <a:moveTo>
                    <a:pt x="358" y="130"/>
                  </a:moveTo>
                  <a:lnTo>
                    <a:pt x="358" y="84"/>
                  </a:lnTo>
                  <a:cubicBezTo>
                    <a:pt x="357" y="22"/>
                    <a:pt x="289" y="-18"/>
                    <a:pt x="229" y="7"/>
                  </a:cubicBezTo>
                  <a:cubicBezTo>
                    <a:pt x="88" y="68"/>
                    <a:pt x="-2" y="202"/>
                    <a:pt x="0" y="348"/>
                  </a:cubicBezTo>
                  <a:cubicBezTo>
                    <a:pt x="2" y="495"/>
                    <a:pt x="95" y="626"/>
                    <a:pt x="238" y="684"/>
                  </a:cubicBezTo>
                  <a:cubicBezTo>
                    <a:pt x="298" y="708"/>
                    <a:pt x="364" y="666"/>
                    <a:pt x="364" y="604"/>
                  </a:cubicBezTo>
                  <a:lnTo>
                    <a:pt x="364" y="558"/>
                  </a:lnTo>
                  <a:cubicBezTo>
                    <a:pt x="363" y="504"/>
                    <a:pt x="346" y="448"/>
                    <a:pt x="310" y="382"/>
                  </a:cubicBezTo>
                  <a:cubicBezTo>
                    <a:pt x="304" y="370"/>
                    <a:pt x="301" y="358"/>
                    <a:pt x="301" y="345"/>
                  </a:cubicBezTo>
                  <a:cubicBezTo>
                    <a:pt x="300" y="332"/>
                    <a:pt x="303" y="319"/>
                    <a:pt x="309" y="307"/>
                  </a:cubicBezTo>
                  <a:cubicBezTo>
                    <a:pt x="343" y="241"/>
                    <a:pt x="358" y="185"/>
                    <a:pt x="358" y="13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59;p33"/>
            <p:cNvSpPr/>
            <p:nvPr/>
          </p:nvSpPr>
          <p:spPr>
            <a:xfrm>
              <a:off x="6152869" y="2842789"/>
              <a:ext cx="107328" cy="213101"/>
            </a:xfrm>
            <a:custGeom>
              <a:avLst/>
              <a:gdLst/>
              <a:ahLst/>
              <a:cxnLst/>
              <a:rect l="l" t="t" r="r" b="b"/>
              <a:pathLst>
                <a:path w="364" h="691" extrusionOk="0">
                  <a:moveTo>
                    <a:pt x="60" y="132"/>
                  </a:moveTo>
                  <a:lnTo>
                    <a:pt x="60" y="86"/>
                  </a:lnTo>
                  <a:cubicBezTo>
                    <a:pt x="60" y="65"/>
                    <a:pt x="82" y="51"/>
                    <a:pt x="102" y="59"/>
                  </a:cubicBezTo>
                  <a:cubicBezTo>
                    <a:pt x="223" y="108"/>
                    <a:pt x="302" y="219"/>
                    <a:pt x="304" y="343"/>
                  </a:cubicBezTo>
                  <a:cubicBezTo>
                    <a:pt x="305" y="466"/>
                    <a:pt x="229" y="580"/>
                    <a:pt x="110" y="631"/>
                  </a:cubicBezTo>
                  <a:cubicBezTo>
                    <a:pt x="90" y="640"/>
                    <a:pt x="66" y="626"/>
                    <a:pt x="66" y="606"/>
                  </a:cubicBezTo>
                  <a:lnTo>
                    <a:pt x="66" y="560"/>
                  </a:lnTo>
                  <a:cubicBezTo>
                    <a:pt x="65" y="514"/>
                    <a:pt x="79" y="466"/>
                    <a:pt x="109" y="408"/>
                  </a:cubicBezTo>
                  <a:cubicBezTo>
                    <a:pt x="119" y="388"/>
                    <a:pt x="124" y="367"/>
                    <a:pt x="123" y="345"/>
                  </a:cubicBezTo>
                  <a:cubicBezTo>
                    <a:pt x="123" y="323"/>
                    <a:pt x="117" y="302"/>
                    <a:pt x="107" y="282"/>
                  </a:cubicBezTo>
                  <a:cubicBezTo>
                    <a:pt x="76" y="225"/>
                    <a:pt x="61" y="177"/>
                    <a:pt x="60" y="132"/>
                  </a:cubicBezTo>
                  <a:moveTo>
                    <a:pt x="6" y="560"/>
                  </a:moveTo>
                  <a:lnTo>
                    <a:pt x="6" y="606"/>
                  </a:lnTo>
                  <a:cubicBezTo>
                    <a:pt x="7" y="668"/>
                    <a:pt x="75" y="708"/>
                    <a:pt x="135" y="683"/>
                  </a:cubicBezTo>
                  <a:cubicBezTo>
                    <a:pt x="276" y="622"/>
                    <a:pt x="366" y="488"/>
                    <a:pt x="364" y="342"/>
                  </a:cubicBezTo>
                  <a:cubicBezTo>
                    <a:pt x="362" y="196"/>
                    <a:pt x="268" y="64"/>
                    <a:pt x="126" y="7"/>
                  </a:cubicBezTo>
                  <a:cubicBezTo>
                    <a:pt x="66" y="-17"/>
                    <a:pt x="-1" y="25"/>
                    <a:pt x="0" y="86"/>
                  </a:cubicBezTo>
                  <a:lnTo>
                    <a:pt x="0" y="132"/>
                  </a:lnTo>
                  <a:cubicBezTo>
                    <a:pt x="1" y="187"/>
                    <a:pt x="18" y="243"/>
                    <a:pt x="53" y="308"/>
                  </a:cubicBezTo>
                  <a:cubicBezTo>
                    <a:pt x="60" y="320"/>
                    <a:pt x="63" y="332"/>
                    <a:pt x="63" y="346"/>
                  </a:cubicBezTo>
                  <a:cubicBezTo>
                    <a:pt x="63" y="359"/>
                    <a:pt x="60" y="371"/>
                    <a:pt x="54" y="383"/>
                  </a:cubicBezTo>
                  <a:cubicBezTo>
                    <a:pt x="21" y="449"/>
                    <a:pt x="5" y="506"/>
                    <a:pt x="6" y="5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260;p33"/>
            <p:cNvSpPr/>
            <p:nvPr/>
          </p:nvSpPr>
          <p:spPr>
            <a:xfrm>
              <a:off x="5840615" y="2662378"/>
              <a:ext cx="454081" cy="434220"/>
            </a:xfrm>
            <a:custGeom>
              <a:avLst/>
              <a:gdLst/>
              <a:ahLst/>
              <a:cxnLst/>
              <a:rect l="l" t="t" r="r" b="b"/>
              <a:pathLst>
                <a:path w="1540" h="1408" extrusionOk="0">
                  <a:moveTo>
                    <a:pt x="517" y="925"/>
                  </a:moveTo>
                  <a:cubicBezTo>
                    <a:pt x="517" y="997"/>
                    <a:pt x="535" y="1068"/>
                    <a:pt x="568" y="1133"/>
                  </a:cubicBezTo>
                  <a:cubicBezTo>
                    <a:pt x="549" y="1136"/>
                    <a:pt x="530" y="1137"/>
                    <a:pt x="511" y="1137"/>
                  </a:cubicBezTo>
                  <a:cubicBezTo>
                    <a:pt x="265" y="1137"/>
                    <a:pt x="63" y="949"/>
                    <a:pt x="60" y="715"/>
                  </a:cubicBezTo>
                  <a:cubicBezTo>
                    <a:pt x="58" y="552"/>
                    <a:pt x="155" y="402"/>
                    <a:pt x="309" y="329"/>
                  </a:cubicBezTo>
                  <a:cubicBezTo>
                    <a:pt x="333" y="337"/>
                    <a:pt x="358" y="342"/>
                    <a:pt x="386" y="342"/>
                  </a:cubicBezTo>
                  <a:cubicBezTo>
                    <a:pt x="390" y="342"/>
                    <a:pt x="393" y="341"/>
                    <a:pt x="397" y="341"/>
                  </a:cubicBezTo>
                  <a:cubicBezTo>
                    <a:pt x="399" y="393"/>
                    <a:pt x="422" y="442"/>
                    <a:pt x="462" y="479"/>
                  </a:cubicBezTo>
                  <a:lnTo>
                    <a:pt x="487" y="503"/>
                  </a:lnTo>
                  <a:cubicBezTo>
                    <a:pt x="493" y="508"/>
                    <a:pt x="501" y="511"/>
                    <a:pt x="508" y="511"/>
                  </a:cubicBezTo>
                  <a:cubicBezTo>
                    <a:pt x="509" y="511"/>
                    <a:pt x="509" y="511"/>
                    <a:pt x="509" y="511"/>
                  </a:cubicBezTo>
                  <a:cubicBezTo>
                    <a:pt x="517" y="511"/>
                    <a:pt x="524" y="508"/>
                    <a:pt x="530" y="502"/>
                  </a:cubicBezTo>
                  <a:lnTo>
                    <a:pt x="555" y="478"/>
                  </a:lnTo>
                  <a:cubicBezTo>
                    <a:pt x="594" y="440"/>
                    <a:pt x="615" y="390"/>
                    <a:pt x="616" y="339"/>
                  </a:cubicBezTo>
                  <a:cubicBezTo>
                    <a:pt x="620" y="339"/>
                    <a:pt x="623" y="339"/>
                    <a:pt x="627" y="339"/>
                  </a:cubicBezTo>
                  <a:cubicBezTo>
                    <a:pt x="655" y="338"/>
                    <a:pt x="681" y="333"/>
                    <a:pt x="704" y="324"/>
                  </a:cubicBezTo>
                  <a:cubicBezTo>
                    <a:pt x="773" y="355"/>
                    <a:pt x="834" y="403"/>
                    <a:pt x="879" y="462"/>
                  </a:cubicBezTo>
                  <a:cubicBezTo>
                    <a:pt x="666" y="524"/>
                    <a:pt x="517" y="711"/>
                    <a:pt x="517" y="925"/>
                  </a:cubicBezTo>
                  <a:moveTo>
                    <a:pt x="354" y="225"/>
                  </a:moveTo>
                  <a:cubicBezTo>
                    <a:pt x="376" y="225"/>
                    <a:pt x="655" y="225"/>
                    <a:pt x="655" y="225"/>
                  </a:cubicBezTo>
                  <a:cubicBezTo>
                    <a:pt x="689" y="224"/>
                    <a:pt x="722" y="214"/>
                    <a:pt x="750" y="202"/>
                  </a:cubicBezTo>
                  <a:cubicBezTo>
                    <a:pt x="725" y="253"/>
                    <a:pt x="685" y="281"/>
                    <a:pt x="626" y="282"/>
                  </a:cubicBezTo>
                  <a:cubicBezTo>
                    <a:pt x="615" y="282"/>
                    <a:pt x="604" y="280"/>
                    <a:pt x="594" y="277"/>
                  </a:cubicBezTo>
                  <a:cubicBezTo>
                    <a:pt x="584" y="273"/>
                    <a:pt x="572" y="275"/>
                    <a:pt x="564" y="282"/>
                  </a:cubicBezTo>
                  <a:cubicBezTo>
                    <a:pt x="556" y="288"/>
                    <a:pt x="552" y="298"/>
                    <a:pt x="554" y="308"/>
                  </a:cubicBezTo>
                  <a:cubicBezTo>
                    <a:pt x="563" y="356"/>
                    <a:pt x="547" y="404"/>
                    <a:pt x="512" y="438"/>
                  </a:cubicBezTo>
                  <a:lnTo>
                    <a:pt x="508" y="442"/>
                  </a:lnTo>
                  <a:lnTo>
                    <a:pt x="504" y="439"/>
                  </a:lnTo>
                  <a:cubicBezTo>
                    <a:pt x="468" y="405"/>
                    <a:pt x="451" y="357"/>
                    <a:pt x="458" y="310"/>
                  </a:cubicBezTo>
                  <a:cubicBezTo>
                    <a:pt x="462" y="288"/>
                    <a:pt x="439" y="271"/>
                    <a:pt x="418" y="279"/>
                  </a:cubicBezTo>
                  <a:cubicBezTo>
                    <a:pt x="407" y="283"/>
                    <a:pt x="397" y="285"/>
                    <a:pt x="385" y="285"/>
                  </a:cubicBezTo>
                  <a:cubicBezTo>
                    <a:pt x="325" y="285"/>
                    <a:pt x="284" y="256"/>
                    <a:pt x="258" y="205"/>
                  </a:cubicBezTo>
                  <a:cubicBezTo>
                    <a:pt x="286" y="216"/>
                    <a:pt x="320" y="225"/>
                    <a:pt x="354" y="225"/>
                  </a:cubicBezTo>
                  <a:moveTo>
                    <a:pt x="1029" y="441"/>
                  </a:moveTo>
                  <a:cubicBezTo>
                    <a:pt x="999" y="441"/>
                    <a:pt x="970" y="443"/>
                    <a:pt x="941" y="448"/>
                  </a:cubicBezTo>
                  <a:cubicBezTo>
                    <a:pt x="896" y="382"/>
                    <a:pt x="833" y="326"/>
                    <a:pt x="760" y="287"/>
                  </a:cubicBezTo>
                  <a:cubicBezTo>
                    <a:pt x="810" y="241"/>
                    <a:pt x="822" y="180"/>
                    <a:pt x="833" y="146"/>
                  </a:cubicBezTo>
                  <a:cubicBezTo>
                    <a:pt x="837" y="134"/>
                    <a:pt x="833" y="121"/>
                    <a:pt x="822" y="114"/>
                  </a:cubicBezTo>
                  <a:cubicBezTo>
                    <a:pt x="811" y="107"/>
                    <a:pt x="796" y="107"/>
                    <a:pt x="786" y="116"/>
                  </a:cubicBezTo>
                  <a:cubicBezTo>
                    <a:pt x="767" y="130"/>
                    <a:pt x="708" y="167"/>
                    <a:pt x="655" y="168"/>
                  </a:cubicBezTo>
                  <a:lnTo>
                    <a:pt x="536" y="168"/>
                  </a:lnTo>
                  <a:lnTo>
                    <a:pt x="536" y="141"/>
                  </a:lnTo>
                  <a:cubicBezTo>
                    <a:pt x="535" y="62"/>
                    <a:pt x="466" y="-1"/>
                    <a:pt x="382" y="0"/>
                  </a:cubicBezTo>
                  <a:cubicBezTo>
                    <a:pt x="365" y="1"/>
                    <a:pt x="352" y="13"/>
                    <a:pt x="352" y="29"/>
                  </a:cubicBezTo>
                  <a:cubicBezTo>
                    <a:pt x="352" y="45"/>
                    <a:pt x="366" y="57"/>
                    <a:pt x="382" y="57"/>
                  </a:cubicBezTo>
                  <a:lnTo>
                    <a:pt x="382" y="57"/>
                  </a:lnTo>
                  <a:cubicBezTo>
                    <a:pt x="433" y="57"/>
                    <a:pt x="475" y="95"/>
                    <a:pt x="475" y="141"/>
                  </a:cubicBezTo>
                  <a:lnTo>
                    <a:pt x="475" y="168"/>
                  </a:lnTo>
                  <a:cubicBezTo>
                    <a:pt x="392" y="168"/>
                    <a:pt x="353" y="168"/>
                    <a:pt x="352" y="168"/>
                  </a:cubicBezTo>
                  <a:cubicBezTo>
                    <a:pt x="289" y="168"/>
                    <a:pt x="221" y="122"/>
                    <a:pt x="221" y="122"/>
                  </a:cubicBezTo>
                  <a:cubicBezTo>
                    <a:pt x="210" y="114"/>
                    <a:pt x="196" y="114"/>
                    <a:pt x="185" y="122"/>
                  </a:cubicBezTo>
                  <a:cubicBezTo>
                    <a:pt x="175" y="129"/>
                    <a:pt x="170" y="142"/>
                    <a:pt x="175" y="154"/>
                  </a:cubicBezTo>
                  <a:cubicBezTo>
                    <a:pt x="182" y="173"/>
                    <a:pt x="197" y="244"/>
                    <a:pt x="252" y="293"/>
                  </a:cubicBezTo>
                  <a:cubicBezTo>
                    <a:pt x="95" y="381"/>
                    <a:pt x="-2" y="542"/>
                    <a:pt x="0" y="716"/>
                  </a:cubicBezTo>
                  <a:cubicBezTo>
                    <a:pt x="4" y="981"/>
                    <a:pt x="232" y="1194"/>
                    <a:pt x="511" y="1194"/>
                  </a:cubicBezTo>
                  <a:cubicBezTo>
                    <a:pt x="540" y="1194"/>
                    <a:pt x="569" y="1191"/>
                    <a:pt x="599" y="1186"/>
                  </a:cubicBezTo>
                  <a:cubicBezTo>
                    <a:pt x="693" y="1324"/>
                    <a:pt x="854" y="1408"/>
                    <a:pt x="1029" y="1408"/>
                  </a:cubicBezTo>
                  <a:cubicBezTo>
                    <a:pt x="1113" y="1408"/>
                    <a:pt x="1197" y="1388"/>
                    <a:pt x="1271" y="1350"/>
                  </a:cubicBezTo>
                  <a:cubicBezTo>
                    <a:pt x="1286" y="1343"/>
                    <a:pt x="1292" y="1326"/>
                    <a:pt x="1284" y="1312"/>
                  </a:cubicBezTo>
                  <a:cubicBezTo>
                    <a:pt x="1276" y="1298"/>
                    <a:pt x="1257" y="1293"/>
                    <a:pt x="1243" y="1300"/>
                  </a:cubicBezTo>
                  <a:cubicBezTo>
                    <a:pt x="1178" y="1334"/>
                    <a:pt x="1104" y="1351"/>
                    <a:pt x="1029" y="1351"/>
                  </a:cubicBezTo>
                  <a:cubicBezTo>
                    <a:pt x="782" y="1351"/>
                    <a:pt x="578" y="1162"/>
                    <a:pt x="578" y="925"/>
                  </a:cubicBezTo>
                  <a:cubicBezTo>
                    <a:pt x="578" y="694"/>
                    <a:pt x="776" y="498"/>
                    <a:pt x="1029" y="498"/>
                  </a:cubicBezTo>
                  <a:cubicBezTo>
                    <a:pt x="1278" y="498"/>
                    <a:pt x="1480" y="689"/>
                    <a:pt x="1480" y="925"/>
                  </a:cubicBezTo>
                  <a:cubicBezTo>
                    <a:pt x="1480" y="998"/>
                    <a:pt x="1460" y="1070"/>
                    <a:pt x="1422" y="1134"/>
                  </a:cubicBezTo>
                  <a:cubicBezTo>
                    <a:pt x="1414" y="1147"/>
                    <a:pt x="1419" y="1165"/>
                    <a:pt x="1434" y="1172"/>
                  </a:cubicBezTo>
                  <a:cubicBezTo>
                    <a:pt x="1448" y="1180"/>
                    <a:pt x="1466" y="1175"/>
                    <a:pt x="1475" y="1162"/>
                  </a:cubicBezTo>
                  <a:cubicBezTo>
                    <a:pt x="1517" y="1090"/>
                    <a:pt x="1540" y="1008"/>
                    <a:pt x="1540" y="925"/>
                  </a:cubicBezTo>
                  <a:cubicBezTo>
                    <a:pt x="1540" y="658"/>
                    <a:pt x="1311" y="441"/>
                    <a:pt x="1029" y="44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1;p33"/>
            <p:cNvSpPr/>
            <p:nvPr/>
          </p:nvSpPr>
          <p:spPr>
            <a:xfrm>
              <a:off x="6234544" y="3038620"/>
              <a:ext cx="17691" cy="17579"/>
            </a:xfrm>
            <a:custGeom>
              <a:avLst/>
              <a:gdLst/>
              <a:ahLst/>
              <a:cxnLst/>
              <a:rect l="l" t="t" r="r" b="b"/>
              <a:pathLst>
                <a:path w="60" h="57" extrusionOk="0">
                  <a:moveTo>
                    <a:pt x="30" y="0"/>
                  </a:moveTo>
                  <a:cubicBezTo>
                    <a:pt x="46" y="0"/>
                    <a:pt x="60" y="13"/>
                    <a:pt x="60" y="29"/>
                  </a:cubicBezTo>
                  <a:cubicBezTo>
                    <a:pt x="60" y="45"/>
                    <a:pt x="46" y="57"/>
                    <a:pt x="30" y="57"/>
                  </a:cubicBezTo>
                  <a:cubicBezTo>
                    <a:pt x="13" y="57"/>
                    <a:pt x="0" y="45"/>
                    <a:pt x="0" y="29"/>
                  </a:cubicBezTo>
                  <a:cubicBezTo>
                    <a:pt x="0" y="13"/>
                    <a:pt x="13" y="0"/>
                    <a:pt x="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2" name="Google Shape;262;p33"/>
          <p:cNvGrpSpPr/>
          <p:nvPr/>
        </p:nvGrpSpPr>
        <p:grpSpPr>
          <a:xfrm>
            <a:off x="510424" y="1671840"/>
            <a:ext cx="454081" cy="449023"/>
            <a:chOff x="6438880" y="2654976"/>
            <a:chExt cx="454081" cy="449023"/>
          </a:xfrm>
        </p:grpSpPr>
        <p:sp>
          <p:nvSpPr>
            <p:cNvPr id="263" name="Google Shape;263;p33"/>
            <p:cNvSpPr/>
            <p:nvPr/>
          </p:nvSpPr>
          <p:spPr>
            <a:xfrm>
              <a:off x="6438880" y="2654976"/>
              <a:ext cx="454081" cy="449023"/>
            </a:xfrm>
            <a:custGeom>
              <a:avLst/>
              <a:gdLst/>
              <a:ahLst/>
              <a:cxnLst/>
              <a:rect l="l" t="t" r="r" b="b"/>
              <a:pathLst>
                <a:path w="1540" h="1456" extrusionOk="0">
                  <a:moveTo>
                    <a:pt x="1417" y="1014"/>
                  </a:moveTo>
                  <a:cubicBezTo>
                    <a:pt x="1380" y="924"/>
                    <a:pt x="1318" y="842"/>
                    <a:pt x="1258" y="763"/>
                  </a:cubicBezTo>
                  <a:cubicBezTo>
                    <a:pt x="1199" y="687"/>
                    <a:pt x="1139" y="607"/>
                    <a:pt x="1101" y="521"/>
                  </a:cubicBezTo>
                  <a:cubicBezTo>
                    <a:pt x="1117" y="519"/>
                    <a:pt x="1133" y="518"/>
                    <a:pt x="1149" y="518"/>
                  </a:cubicBezTo>
                  <a:cubicBezTo>
                    <a:pt x="1332" y="518"/>
                    <a:pt x="1480" y="658"/>
                    <a:pt x="1480" y="831"/>
                  </a:cubicBezTo>
                  <a:cubicBezTo>
                    <a:pt x="1480" y="897"/>
                    <a:pt x="1458" y="961"/>
                    <a:pt x="1417" y="1014"/>
                  </a:cubicBezTo>
                  <a:moveTo>
                    <a:pt x="959" y="846"/>
                  </a:moveTo>
                  <a:cubicBezTo>
                    <a:pt x="892" y="868"/>
                    <a:pt x="828" y="887"/>
                    <a:pt x="698" y="887"/>
                  </a:cubicBezTo>
                  <a:cubicBezTo>
                    <a:pt x="679" y="887"/>
                    <a:pt x="661" y="887"/>
                    <a:pt x="644" y="886"/>
                  </a:cubicBezTo>
                  <a:cubicBezTo>
                    <a:pt x="689" y="812"/>
                    <a:pt x="742" y="741"/>
                    <a:pt x="790" y="677"/>
                  </a:cubicBezTo>
                  <a:cubicBezTo>
                    <a:pt x="835" y="616"/>
                    <a:pt x="878" y="559"/>
                    <a:pt x="905" y="510"/>
                  </a:cubicBezTo>
                  <a:cubicBezTo>
                    <a:pt x="907" y="506"/>
                    <a:pt x="908" y="502"/>
                    <a:pt x="908" y="497"/>
                  </a:cubicBezTo>
                  <a:lnTo>
                    <a:pt x="908" y="228"/>
                  </a:lnTo>
                  <a:lnTo>
                    <a:pt x="1029" y="228"/>
                  </a:lnTo>
                  <a:lnTo>
                    <a:pt x="1029" y="497"/>
                  </a:lnTo>
                  <a:cubicBezTo>
                    <a:pt x="1029" y="501"/>
                    <a:pt x="1030" y="505"/>
                    <a:pt x="1031" y="509"/>
                  </a:cubicBezTo>
                  <a:cubicBezTo>
                    <a:pt x="1065" y="609"/>
                    <a:pt x="1152" y="722"/>
                    <a:pt x="1209" y="797"/>
                  </a:cubicBezTo>
                  <a:cubicBezTo>
                    <a:pt x="1210" y="799"/>
                    <a:pt x="1212" y="800"/>
                    <a:pt x="1213" y="802"/>
                  </a:cubicBezTo>
                  <a:cubicBezTo>
                    <a:pt x="1090" y="805"/>
                    <a:pt x="1024" y="826"/>
                    <a:pt x="959" y="846"/>
                  </a:cubicBezTo>
                  <a:moveTo>
                    <a:pt x="1065" y="57"/>
                  </a:moveTo>
                  <a:lnTo>
                    <a:pt x="1035" y="171"/>
                  </a:lnTo>
                  <a:lnTo>
                    <a:pt x="902" y="171"/>
                  </a:lnTo>
                  <a:lnTo>
                    <a:pt x="872" y="57"/>
                  </a:lnTo>
                  <a:lnTo>
                    <a:pt x="1065" y="57"/>
                  </a:lnTo>
                  <a:moveTo>
                    <a:pt x="722" y="1257"/>
                  </a:moveTo>
                  <a:cubicBezTo>
                    <a:pt x="722" y="1332"/>
                    <a:pt x="639" y="1399"/>
                    <a:pt x="526" y="1399"/>
                  </a:cubicBezTo>
                  <a:cubicBezTo>
                    <a:pt x="419" y="1399"/>
                    <a:pt x="331" y="1336"/>
                    <a:pt x="331" y="1257"/>
                  </a:cubicBezTo>
                  <a:cubicBezTo>
                    <a:pt x="331" y="1179"/>
                    <a:pt x="419" y="1115"/>
                    <a:pt x="526" y="1115"/>
                  </a:cubicBezTo>
                  <a:lnTo>
                    <a:pt x="527" y="1115"/>
                  </a:lnTo>
                  <a:lnTo>
                    <a:pt x="527" y="1115"/>
                  </a:lnTo>
                  <a:lnTo>
                    <a:pt x="527" y="1115"/>
                  </a:lnTo>
                  <a:cubicBezTo>
                    <a:pt x="635" y="1115"/>
                    <a:pt x="722" y="1179"/>
                    <a:pt x="722" y="1257"/>
                  </a:cubicBezTo>
                  <a:moveTo>
                    <a:pt x="256" y="1186"/>
                  </a:moveTo>
                  <a:cubicBezTo>
                    <a:pt x="158" y="1186"/>
                    <a:pt x="77" y="1118"/>
                    <a:pt x="63" y="1030"/>
                  </a:cubicBezTo>
                  <a:lnTo>
                    <a:pt x="75" y="1030"/>
                  </a:lnTo>
                  <a:cubicBezTo>
                    <a:pt x="173" y="1030"/>
                    <a:pt x="254" y="1098"/>
                    <a:pt x="269" y="1186"/>
                  </a:cubicBezTo>
                  <a:lnTo>
                    <a:pt x="256" y="1186"/>
                  </a:lnTo>
                  <a:moveTo>
                    <a:pt x="75" y="1399"/>
                  </a:moveTo>
                  <a:lnTo>
                    <a:pt x="63" y="1399"/>
                  </a:lnTo>
                  <a:cubicBezTo>
                    <a:pt x="77" y="1311"/>
                    <a:pt x="158" y="1243"/>
                    <a:pt x="256" y="1243"/>
                  </a:cubicBezTo>
                  <a:lnTo>
                    <a:pt x="268" y="1243"/>
                  </a:lnTo>
                  <a:cubicBezTo>
                    <a:pt x="254" y="1332"/>
                    <a:pt x="173" y="1399"/>
                    <a:pt x="75" y="1399"/>
                  </a:cubicBezTo>
                  <a:moveTo>
                    <a:pt x="1149" y="461"/>
                  </a:moveTo>
                  <a:cubicBezTo>
                    <a:pt x="1129" y="461"/>
                    <a:pt x="1109" y="462"/>
                    <a:pt x="1089" y="465"/>
                  </a:cubicBezTo>
                  <a:lnTo>
                    <a:pt x="1089" y="228"/>
                  </a:lnTo>
                  <a:lnTo>
                    <a:pt x="1149" y="228"/>
                  </a:lnTo>
                  <a:cubicBezTo>
                    <a:pt x="1166" y="228"/>
                    <a:pt x="1179" y="215"/>
                    <a:pt x="1179" y="199"/>
                  </a:cubicBezTo>
                  <a:cubicBezTo>
                    <a:pt x="1179" y="183"/>
                    <a:pt x="1166" y="171"/>
                    <a:pt x="1149" y="171"/>
                  </a:cubicBezTo>
                  <a:lnTo>
                    <a:pt x="1097" y="171"/>
                  </a:lnTo>
                  <a:lnTo>
                    <a:pt x="1133" y="35"/>
                  </a:lnTo>
                  <a:cubicBezTo>
                    <a:pt x="1135" y="27"/>
                    <a:pt x="1133" y="18"/>
                    <a:pt x="1128" y="11"/>
                  </a:cubicBezTo>
                  <a:cubicBezTo>
                    <a:pt x="1122" y="4"/>
                    <a:pt x="1113" y="0"/>
                    <a:pt x="1104" y="0"/>
                  </a:cubicBezTo>
                  <a:lnTo>
                    <a:pt x="833" y="0"/>
                  </a:lnTo>
                  <a:cubicBezTo>
                    <a:pt x="824" y="0"/>
                    <a:pt x="815" y="4"/>
                    <a:pt x="810" y="11"/>
                  </a:cubicBezTo>
                  <a:cubicBezTo>
                    <a:pt x="804" y="18"/>
                    <a:pt x="802" y="27"/>
                    <a:pt x="804" y="35"/>
                  </a:cubicBezTo>
                  <a:lnTo>
                    <a:pt x="840" y="171"/>
                  </a:lnTo>
                  <a:lnTo>
                    <a:pt x="788" y="171"/>
                  </a:lnTo>
                  <a:cubicBezTo>
                    <a:pt x="772" y="171"/>
                    <a:pt x="758" y="183"/>
                    <a:pt x="758" y="199"/>
                  </a:cubicBezTo>
                  <a:cubicBezTo>
                    <a:pt x="758" y="215"/>
                    <a:pt x="772" y="228"/>
                    <a:pt x="788" y="228"/>
                  </a:cubicBezTo>
                  <a:lnTo>
                    <a:pt x="848" y="228"/>
                  </a:lnTo>
                  <a:lnTo>
                    <a:pt x="848" y="490"/>
                  </a:lnTo>
                  <a:cubicBezTo>
                    <a:pt x="823" y="534"/>
                    <a:pt x="783" y="588"/>
                    <a:pt x="741" y="644"/>
                  </a:cubicBezTo>
                  <a:cubicBezTo>
                    <a:pt x="647" y="769"/>
                    <a:pt x="542" y="911"/>
                    <a:pt x="503" y="1059"/>
                  </a:cubicBezTo>
                  <a:cubicBezTo>
                    <a:pt x="427" y="1064"/>
                    <a:pt x="361" y="1096"/>
                    <a:pt x="319" y="1141"/>
                  </a:cubicBezTo>
                  <a:cubicBezTo>
                    <a:pt x="286" y="1044"/>
                    <a:pt x="189" y="973"/>
                    <a:pt x="75" y="973"/>
                  </a:cubicBezTo>
                  <a:lnTo>
                    <a:pt x="30" y="973"/>
                  </a:lnTo>
                  <a:cubicBezTo>
                    <a:pt x="14" y="973"/>
                    <a:pt x="0" y="986"/>
                    <a:pt x="0" y="1001"/>
                  </a:cubicBezTo>
                  <a:cubicBezTo>
                    <a:pt x="0" y="1094"/>
                    <a:pt x="55" y="1174"/>
                    <a:pt x="136" y="1215"/>
                  </a:cubicBezTo>
                  <a:cubicBezTo>
                    <a:pt x="55" y="1255"/>
                    <a:pt x="0" y="1336"/>
                    <a:pt x="0" y="1428"/>
                  </a:cubicBezTo>
                  <a:cubicBezTo>
                    <a:pt x="0" y="1444"/>
                    <a:pt x="14" y="1456"/>
                    <a:pt x="30" y="1456"/>
                  </a:cubicBezTo>
                  <a:lnTo>
                    <a:pt x="75" y="1456"/>
                  </a:lnTo>
                  <a:cubicBezTo>
                    <a:pt x="168" y="1456"/>
                    <a:pt x="249" y="1410"/>
                    <a:pt x="294" y="1340"/>
                  </a:cubicBezTo>
                  <a:cubicBezTo>
                    <a:pt x="334" y="1409"/>
                    <a:pt x="423" y="1456"/>
                    <a:pt x="526" y="1456"/>
                  </a:cubicBezTo>
                  <a:cubicBezTo>
                    <a:pt x="565" y="1456"/>
                    <a:pt x="604" y="1449"/>
                    <a:pt x="638" y="1436"/>
                  </a:cubicBezTo>
                  <a:cubicBezTo>
                    <a:pt x="673" y="1450"/>
                    <a:pt x="714" y="1456"/>
                    <a:pt x="760" y="1456"/>
                  </a:cubicBezTo>
                  <a:lnTo>
                    <a:pt x="833" y="1456"/>
                  </a:lnTo>
                  <a:cubicBezTo>
                    <a:pt x="850" y="1456"/>
                    <a:pt x="863" y="1444"/>
                    <a:pt x="863" y="1428"/>
                  </a:cubicBezTo>
                  <a:cubicBezTo>
                    <a:pt x="863" y="1412"/>
                    <a:pt x="850" y="1399"/>
                    <a:pt x="833" y="1399"/>
                  </a:cubicBezTo>
                  <a:lnTo>
                    <a:pt x="760" y="1399"/>
                  </a:lnTo>
                  <a:cubicBezTo>
                    <a:pt x="742" y="1399"/>
                    <a:pt x="726" y="1398"/>
                    <a:pt x="710" y="1396"/>
                  </a:cubicBezTo>
                  <a:cubicBezTo>
                    <a:pt x="756" y="1359"/>
                    <a:pt x="782" y="1310"/>
                    <a:pt x="782" y="1257"/>
                  </a:cubicBezTo>
                  <a:cubicBezTo>
                    <a:pt x="782" y="1151"/>
                    <a:pt x="680" y="1074"/>
                    <a:pt x="565" y="1060"/>
                  </a:cubicBezTo>
                  <a:cubicBezTo>
                    <a:pt x="576" y="1023"/>
                    <a:pt x="592" y="983"/>
                    <a:pt x="614" y="941"/>
                  </a:cubicBezTo>
                  <a:cubicBezTo>
                    <a:pt x="640" y="943"/>
                    <a:pt x="668" y="944"/>
                    <a:pt x="698" y="944"/>
                  </a:cubicBezTo>
                  <a:cubicBezTo>
                    <a:pt x="838" y="944"/>
                    <a:pt x="909" y="922"/>
                    <a:pt x="978" y="900"/>
                  </a:cubicBezTo>
                  <a:cubicBezTo>
                    <a:pt x="1048" y="878"/>
                    <a:pt x="1114" y="857"/>
                    <a:pt x="1256" y="859"/>
                  </a:cubicBezTo>
                  <a:cubicBezTo>
                    <a:pt x="1313" y="937"/>
                    <a:pt x="1355" y="1004"/>
                    <a:pt x="1376" y="1078"/>
                  </a:cubicBezTo>
                  <a:cubicBezTo>
                    <a:pt x="1385" y="1110"/>
                    <a:pt x="1390" y="1141"/>
                    <a:pt x="1390" y="1172"/>
                  </a:cubicBezTo>
                  <a:cubicBezTo>
                    <a:pt x="1390" y="1316"/>
                    <a:pt x="1330" y="1399"/>
                    <a:pt x="1177" y="1399"/>
                  </a:cubicBezTo>
                  <a:lnTo>
                    <a:pt x="1104" y="1399"/>
                  </a:lnTo>
                  <a:cubicBezTo>
                    <a:pt x="1087" y="1399"/>
                    <a:pt x="1074" y="1412"/>
                    <a:pt x="1074" y="1428"/>
                  </a:cubicBezTo>
                  <a:cubicBezTo>
                    <a:pt x="1074" y="1444"/>
                    <a:pt x="1087" y="1456"/>
                    <a:pt x="1104" y="1456"/>
                  </a:cubicBezTo>
                  <a:lnTo>
                    <a:pt x="1177" y="1456"/>
                  </a:lnTo>
                  <a:cubicBezTo>
                    <a:pt x="1363" y="1456"/>
                    <a:pt x="1450" y="1349"/>
                    <a:pt x="1450" y="1172"/>
                  </a:cubicBezTo>
                  <a:cubicBezTo>
                    <a:pt x="1450" y="1141"/>
                    <a:pt x="1446" y="1110"/>
                    <a:pt x="1439" y="1079"/>
                  </a:cubicBezTo>
                  <a:cubicBezTo>
                    <a:pt x="1504" y="1011"/>
                    <a:pt x="1540" y="923"/>
                    <a:pt x="1540" y="831"/>
                  </a:cubicBezTo>
                  <a:cubicBezTo>
                    <a:pt x="1540" y="627"/>
                    <a:pt x="1365" y="461"/>
                    <a:pt x="1149" y="46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64;p33"/>
            <p:cNvSpPr/>
            <p:nvPr/>
          </p:nvSpPr>
          <p:spPr>
            <a:xfrm>
              <a:off x="6715751" y="3086421"/>
              <a:ext cx="17691" cy="17579"/>
            </a:xfrm>
            <a:custGeom>
              <a:avLst/>
              <a:gdLst/>
              <a:ahLst/>
              <a:cxnLst/>
              <a:rect l="l" t="t" r="r" b="b"/>
              <a:pathLst>
                <a:path w="60" h="57" extrusionOk="0">
                  <a:moveTo>
                    <a:pt x="30" y="0"/>
                  </a:moveTo>
                  <a:cubicBezTo>
                    <a:pt x="46" y="0"/>
                    <a:pt x="60" y="13"/>
                    <a:pt x="60" y="29"/>
                  </a:cubicBezTo>
                  <a:cubicBezTo>
                    <a:pt x="60" y="45"/>
                    <a:pt x="46" y="57"/>
                    <a:pt x="30" y="57"/>
                  </a:cubicBezTo>
                  <a:cubicBezTo>
                    <a:pt x="13" y="57"/>
                    <a:pt x="0" y="45"/>
                    <a:pt x="0" y="29"/>
                  </a:cubicBezTo>
                  <a:cubicBezTo>
                    <a:pt x="0" y="13"/>
                    <a:pt x="13" y="0"/>
                    <a:pt x="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65" name="Google Shape;26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 flipH="1">
            <a:off x="7161100" y="-1211700"/>
            <a:ext cx="4117400" cy="71949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799" y="1277377"/>
            <a:ext cx="4105848" cy="600159"/>
          </a:xfrm>
          <a:prstGeom prst="rect">
            <a:avLst/>
          </a:prstGeom>
        </p:spPr>
      </p:pic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3248606"/>
            <a:ext cx="1810003" cy="1247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912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3"/>
          <p:cNvSpPr txBox="1">
            <a:spLocks noGrp="1"/>
          </p:cNvSpPr>
          <p:nvPr>
            <p:ph type="subTitle" idx="1"/>
          </p:nvPr>
        </p:nvSpPr>
        <p:spPr>
          <a:xfrm>
            <a:off x="1524000" y="2876550"/>
            <a:ext cx="4788600" cy="42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Output --</a:t>
            </a:r>
            <a:endParaRPr dirty="0"/>
          </a:p>
        </p:txBody>
      </p:sp>
      <p:sp>
        <p:nvSpPr>
          <p:cNvPr id="244" name="Google Shape;244;p33"/>
          <p:cNvSpPr txBox="1">
            <a:spLocks noGrp="1"/>
          </p:cNvSpPr>
          <p:nvPr>
            <p:ph type="title"/>
          </p:nvPr>
        </p:nvSpPr>
        <p:spPr>
          <a:xfrm>
            <a:off x="533400" y="209551"/>
            <a:ext cx="6934200" cy="6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1800" dirty="0"/>
              <a:t>Group the orders by date and calculate the average number of pizzas ordered per </a:t>
            </a:r>
            <a:r>
              <a:rPr lang="en-US" sz="1800" dirty="0" smtClean="0"/>
              <a:t>day</a:t>
            </a:r>
            <a:endParaRPr sz="1800" dirty="0"/>
          </a:p>
        </p:txBody>
      </p:sp>
      <p:sp>
        <p:nvSpPr>
          <p:cNvPr id="249" name="Google Shape;249;p33"/>
          <p:cNvSpPr/>
          <p:nvPr/>
        </p:nvSpPr>
        <p:spPr>
          <a:xfrm>
            <a:off x="175143" y="1282376"/>
            <a:ext cx="1104000" cy="1103400"/>
          </a:xfrm>
          <a:prstGeom prst="star16">
            <a:avLst>
              <a:gd name="adj" fmla="val 42929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0" name="Google Shape;250;p33"/>
          <p:cNvSpPr/>
          <p:nvPr/>
        </p:nvSpPr>
        <p:spPr>
          <a:xfrm>
            <a:off x="200796" y="3036768"/>
            <a:ext cx="1104000" cy="1103400"/>
          </a:xfrm>
          <a:prstGeom prst="star16">
            <a:avLst>
              <a:gd name="adj" fmla="val 42929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251" name="Google Shape;251;p33"/>
          <p:cNvGrpSpPr/>
          <p:nvPr/>
        </p:nvGrpSpPr>
        <p:grpSpPr>
          <a:xfrm>
            <a:off x="333214" y="3438361"/>
            <a:ext cx="454081" cy="434220"/>
            <a:chOff x="5840615" y="2662378"/>
            <a:chExt cx="454081" cy="434220"/>
          </a:xfrm>
        </p:grpSpPr>
        <p:sp>
          <p:nvSpPr>
            <p:cNvPr id="252" name="Google Shape;252;p33"/>
            <p:cNvSpPr/>
            <p:nvPr/>
          </p:nvSpPr>
          <p:spPr>
            <a:xfrm>
              <a:off x="6206828" y="2939933"/>
              <a:ext cx="17986" cy="17579"/>
            </a:xfrm>
            <a:custGeom>
              <a:avLst/>
              <a:gdLst/>
              <a:ahLst/>
              <a:cxnLst/>
              <a:rect l="l" t="t" r="r" b="b"/>
              <a:pathLst>
                <a:path w="61" h="57" extrusionOk="0">
                  <a:moveTo>
                    <a:pt x="31" y="57"/>
                  </a:moveTo>
                  <a:cubicBezTo>
                    <a:pt x="48" y="57"/>
                    <a:pt x="61" y="44"/>
                    <a:pt x="61" y="28"/>
                  </a:cubicBezTo>
                  <a:cubicBezTo>
                    <a:pt x="60" y="13"/>
                    <a:pt x="47" y="0"/>
                    <a:pt x="30" y="0"/>
                  </a:cubicBezTo>
                  <a:cubicBezTo>
                    <a:pt x="13" y="1"/>
                    <a:pt x="0" y="13"/>
                    <a:pt x="0" y="29"/>
                  </a:cubicBezTo>
                  <a:cubicBezTo>
                    <a:pt x="1" y="45"/>
                    <a:pt x="14" y="57"/>
                    <a:pt x="31" y="5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53;p33"/>
            <p:cNvSpPr/>
            <p:nvPr/>
          </p:nvSpPr>
          <p:spPr>
            <a:xfrm>
              <a:off x="6186777" y="2989893"/>
              <a:ext cx="17691" cy="17579"/>
            </a:xfrm>
            <a:custGeom>
              <a:avLst/>
              <a:gdLst/>
              <a:ahLst/>
              <a:cxnLst/>
              <a:rect l="l" t="t" r="r" b="b"/>
              <a:pathLst>
                <a:path w="60" h="57" extrusionOk="0">
                  <a:moveTo>
                    <a:pt x="9" y="9"/>
                  </a:moveTo>
                  <a:cubicBezTo>
                    <a:pt x="-3" y="20"/>
                    <a:pt x="-3" y="38"/>
                    <a:pt x="9" y="49"/>
                  </a:cubicBezTo>
                  <a:cubicBezTo>
                    <a:pt x="21" y="60"/>
                    <a:pt x="40" y="60"/>
                    <a:pt x="52" y="48"/>
                  </a:cubicBezTo>
                  <a:cubicBezTo>
                    <a:pt x="63" y="37"/>
                    <a:pt x="63" y="19"/>
                    <a:pt x="51" y="8"/>
                  </a:cubicBezTo>
                  <a:cubicBezTo>
                    <a:pt x="39" y="-3"/>
                    <a:pt x="20" y="-3"/>
                    <a:pt x="9" y="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54;p33"/>
            <p:cNvSpPr/>
            <p:nvPr/>
          </p:nvSpPr>
          <p:spPr>
            <a:xfrm>
              <a:off x="6185598" y="2890590"/>
              <a:ext cx="17691" cy="17579"/>
            </a:xfrm>
            <a:custGeom>
              <a:avLst/>
              <a:gdLst/>
              <a:ahLst/>
              <a:cxnLst/>
              <a:rect l="l" t="t" r="r" b="b"/>
              <a:pathLst>
                <a:path w="60" h="57" extrusionOk="0">
                  <a:moveTo>
                    <a:pt x="51" y="49"/>
                  </a:moveTo>
                  <a:cubicBezTo>
                    <a:pt x="63" y="37"/>
                    <a:pt x="63" y="19"/>
                    <a:pt x="51" y="8"/>
                  </a:cubicBezTo>
                  <a:cubicBezTo>
                    <a:pt x="39" y="-3"/>
                    <a:pt x="20" y="-2"/>
                    <a:pt x="8" y="9"/>
                  </a:cubicBezTo>
                  <a:cubicBezTo>
                    <a:pt x="-3" y="20"/>
                    <a:pt x="-3" y="38"/>
                    <a:pt x="9" y="49"/>
                  </a:cubicBezTo>
                  <a:cubicBezTo>
                    <a:pt x="21" y="60"/>
                    <a:pt x="40" y="60"/>
                    <a:pt x="51" y="4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55;p33"/>
            <p:cNvSpPr/>
            <p:nvPr/>
          </p:nvSpPr>
          <p:spPr>
            <a:xfrm>
              <a:off x="6086526" y="2991127"/>
              <a:ext cx="17691" cy="17579"/>
            </a:xfrm>
            <a:custGeom>
              <a:avLst/>
              <a:gdLst/>
              <a:ahLst/>
              <a:cxnLst/>
              <a:rect l="l" t="t" r="r" b="b"/>
              <a:pathLst>
                <a:path w="60" h="57" extrusionOk="0">
                  <a:moveTo>
                    <a:pt x="8" y="9"/>
                  </a:moveTo>
                  <a:cubicBezTo>
                    <a:pt x="-3" y="20"/>
                    <a:pt x="-3" y="38"/>
                    <a:pt x="9" y="49"/>
                  </a:cubicBezTo>
                  <a:cubicBezTo>
                    <a:pt x="21" y="60"/>
                    <a:pt x="40" y="60"/>
                    <a:pt x="51" y="48"/>
                  </a:cubicBezTo>
                  <a:cubicBezTo>
                    <a:pt x="63" y="37"/>
                    <a:pt x="63" y="19"/>
                    <a:pt x="51" y="8"/>
                  </a:cubicBezTo>
                  <a:cubicBezTo>
                    <a:pt x="39" y="-3"/>
                    <a:pt x="20" y="-2"/>
                    <a:pt x="8" y="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256;p33"/>
            <p:cNvSpPr/>
            <p:nvPr/>
          </p:nvSpPr>
          <p:spPr>
            <a:xfrm>
              <a:off x="6085347" y="2891824"/>
              <a:ext cx="17691" cy="17579"/>
            </a:xfrm>
            <a:custGeom>
              <a:avLst/>
              <a:gdLst/>
              <a:ahLst/>
              <a:cxnLst/>
              <a:rect l="l" t="t" r="r" b="b"/>
              <a:pathLst>
                <a:path w="60" h="57" extrusionOk="0">
                  <a:moveTo>
                    <a:pt x="51" y="49"/>
                  </a:moveTo>
                  <a:cubicBezTo>
                    <a:pt x="63" y="37"/>
                    <a:pt x="62" y="19"/>
                    <a:pt x="51" y="8"/>
                  </a:cubicBezTo>
                  <a:cubicBezTo>
                    <a:pt x="39" y="-2"/>
                    <a:pt x="20" y="-2"/>
                    <a:pt x="8" y="9"/>
                  </a:cubicBezTo>
                  <a:cubicBezTo>
                    <a:pt x="-4" y="20"/>
                    <a:pt x="-3" y="38"/>
                    <a:pt x="9" y="49"/>
                  </a:cubicBezTo>
                  <a:cubicBezTo>
                    <a:pt x="21" y="60"/>
                    <a:pt x="40" y="60"/>
                    <a:pt x="51" y="4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57;p33"/>
            <p:cNvSpPr/>
            <p:nvPr/>
          </p:nvSpPr>
          <p:spPr>
            <a:xfrm>
              <a:off x="6065001" y="2941784"/>
              <a:ext cx="17691" cy="17579"/>
            </a:xfrm>
            <a:custGeom>
              <a:avLst/>
              <a:gdLst/>
              <a:ahLst/>
              <a:cxnLst/>
              <a:rect l="l" t="t" r="r" b="b"/>
              <a:pathLst>
                <a:path w="60" h="57" extrusionOk="0">
                  <a:moveTo>
                    <a:pt x="30" y="0"/>
                  </a:moveTo>
                  <a:cubicBezTo>
                    <a:pt x="13" y="0"/>
                    <a:pt x="0" y="13"/>
                    <a:pt x="0" y="29"/>
                  </a:cubicBezTo>
                  <a:cubicBezTo>
                    <a:pt x="0" y="45"/>
                    <a:pt x="14" y="57"/>
                    <a:pt x="31" y="57"/>
                  </a:cubicBezTo>
                  <a:cubicBezTo>
                    <a:pt x="47" y="57"/>
                    <a:pt x="61" y="44"/>
                    <a:pt x="60" y="28"/>
                  </a:cubicBezTo>
                  <a:cubicBezTo>
                    <a:pt x="60" y="12"/>
                    <a:pt x="47" y="0"/>
                    <a:pt x="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258;p33"/>
            <p:cNvSpPr/>
            <p:nvPr/>
          </p:nvSpPr>
          <p:spPr>
            <a:xfrm>
              <a:off x="6029619" y="2843714"/>
              <a:ext cx="107328" cy="213101"/>
            </a:xfrm>
            <a:custGeom>
              <a:avLst/>
              <a:gdLst/>
              <a:ahLst/>
              <a:cxnLst/>
              <a:rect l="l" t="t" r="r" b="b"/>
              <a:pathLst>
                <a:path w="364" h="691" extrusionOk="0">
                  <a:moveTo>
                    <a:pt x="304" y="559"/>
                  </a:moveTo>
                  <a:cubicBezTo>
                    <a:pt x="304" y="559"/>
                    <a:pt x="304" y="604"/>
                    <a:pt x="304" y="605"/>
                  </a:cubicBezTo>
                  <a:cubicBezTo>
                    <a:pt x="304" y="625"/>
                    <a:pt x="282" y="639"/>
                    <a:pt x="262" y="631"/>
                  </a:cubicBezTo>
                  <a:cubicBezTo>
                    <a:pt x="141" y="583"/>
                    <a:pt x="62" y="471"/>
                    <a:pt x="60" y="348"/>
                  </a:cubicBezTo>
                  <a:cubicBezTo>
                    <a:pt x="58" y="224"/>
                    <a:pt x="135" y="111"/>
                    <a:pt x="254" y="59"/>
                  </a:cubicBezTo>
                  <a:cubicBezTo>
                    <a:pt x="274" y="51"/>
                    <a:pt x="297" y="64"/>
                    <a:pt x="298" y="85"/>
                  </a:cubicBezTo>
                  <a:cubicBezTo>
                    <a:pt x="298" y="85"/>
                    <a:pt x="298" y="130"/>
                    <a:pt x="298" y="131"/>
                  </a:cubicBezTo>
                  <a:cubicBezTo>
                    <a:pt x="298" y="176"/>
                    <a:pt x="285" y="225"/>
                    <a:pt x="255" y="283"/>
                  </a:cubicBezTo>
                  <a:cubicBezTo>
                    <a:pt x="245" y="302"/>
                    <a:pt x="240" y="323"/>
                    <a:pt x="240" y="345"/>
                  </a:cubicBezTo>
                  <a:cubicBezTo>
                    <a:pt x="241" y="367"/>
                    <a:pt x="246" y="389"/>
                    <a:pt x="257" y="408"/>
                  </a:cubicBezTo>
                  <a:cubicBezTo>
                    <a:pt x="288" y="465"/>
                    <a:pt x="303" y="513"/>
                    <a:pt x="304" y="559"/>
                  </a:cubicBezTo>
                  <a:moveTo>
                    <a:pt x="358" y="130"/>
                  </a:moveTo>
                  <a:lnTo>
                    <a:pt x="358" y="84"/>
                  </a:lnTo>
                  <a:cubicBezTo>
                    <a:pt x="357" y="22"/>
                    <a:pt x="289" y="-18"/>
                    <a:pt x="229" y="7"/>
                  </a:cubicBezTo>
                  <a:cubicBezTo>
                    <a:pt x="88" y="68"/>
                    <a:pt x="-2" y="202"/>
                    <a:pt x="0" y="348"/>
                  </a:cubicBezTo>
                  <a:cubicBezTo>
                    <a:pt x="2" y="495"/>
                    <a:pt x="95" y="626"/>
                    <a:pt x="238" y="684"/>
                  </a:cubicBezTo>
                  <a:cubicBezTo>
                    <a:pt x="298" y="708"/>
                    <a:pt x="364" y="666"/>
                    <a:pt x="364" y="604"/>
                  </a:cubicBezTo>
                  <a:lnTo>
                    <a:pt x="364" y="558"/>
                  </a:lnTo>
                  <a:cubicBezTo>
                    <a:pt x="363" y="504"/>
                    <a:pt x="346" y="448"/>
                    <a:pt x="310" y="382"/>
                  </a:cubicBezTo>
                  <a:cubicBezTo>
                    <a:pt x="304" y="370"/>
                    <a:pt x="301" y="358"/>
                    <a:pt x="301" y="345"/>
                  </a:cubicBezTo>
                  <a:cubicBezTo>
                    <a:pt x="300" y="332"/>
                    <a:pt x="303" y="319"/>
                    <a:pt x="309" y="307"/>
                  </a:cubicBezTo>
                  <a:cubicBezTo>
                    <a:pt x="343" y="241"/>
                    <a:pt x="358" y="185"/>
                    <a:pt x="358" y="13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59;p33"/>
            <p:cNvSpPr/>
            <p:nvPr/>
          </p:nvSpPr>
          <p:spPr>
            <a:xfrm>
              <a:off x="6152869" y="2842789"/>
              <a:ext cx="107328" cy="213101"/>
            </a:xfrm>
            <a:custGeom>
              <a:avLst/>
              <a:gdLst/>
              <a:ahLst/>
              <a:cxnLst/>
              <a:rect l="l" t="t" r="r" b="b"/>
              <a:pathLst>
                <a:path w="364" h="691" extrusionOk="0">
                  <a:moveTo>
                    <a:pt x="60" y="132"/>
                  </a:moveTo>
                  <a:lnTo>
                    <a:pt x="60" y="86"/>
                  </a:lnTo>
                  <a:cubicBezTo>
                    <a:pt x="60" y="65"/>
                    <a:pt x="82" y="51"/>
                    <a:pt x="102" y="59"/>
                  </a:cubicBezTo>
                  <a:cubicBezTo>
                    <a:pt x="223" y="108"/>
                    <a:pt x="302" y="219"/>
                    <a:pt x="304" y="343"/>
                  </a:cubicBezTo>
                  <a:cubicBezTo>
                    <a:pt x="305" y="466"/>
                    <a:pt x="229" y="580"/>
                    <a:pt x="110" y="631"/>
                  </a:cubicBezTo>
                  <a:cubicBezTo>
                    <a:pt x="90" y="640"/>
                    <a:pt x="66" y="626"/>
                    <a:pt x="66" y="606"/>
                  </a:cubicBezTo>
                  <a:lnTo>
                    <a:pt x="66" y="560"/>
                  </a:lnTo>
                  <a:cubicBezTo>
                    <a:pt x="65" y="514"/>
                    <a:pt x="79" y="466"/>
                    <a:pt x="109" y="408"/>
                  </a:cubicBezTo>
                  <a:cubicBezTo>
                    <a:pt x="119" y="388"/>
                    <a:pt x="124" y="367"/>
                    <a:pt x="123" y="345"/>
                  </a:cubicBezTo>
                  <a:cubicBezTo>
                    <a:pt x="123" y="323"/>
                    <a:pt x="117" y="302"/>
                    <a:pt x="107" y="282"/>
                  </a:cubicBezTo>
                  <a:cubicBezTo>
                    <a:pt x="76" y="225"/>
                    <a:pt x="61" y="177"/>
                    <a:pt x="60" y="132"/>
                  </a:cubicBezTo>
                  <a:moveTo>
                    <a:pt x="6" y="560"/>
                  </a:moveTo>
                  <a:lnTo>
                    <a:pt x="6" y="606"/>
                  </a:lnTo>
                  <a:cubicBezTo>
                    <a:pt x="7" y="668"/>
                    <a:pt x="75" y="708"/>
                    <a:pt x="135" y="683"/>
                  </a:cubicBezTo>
                  <a:cubicBezTo>
                    <a:pt x="276" y="622"/>
                    <a:pt x="366" y="488"/>
                    <a:pt x="364" y="342"/>
                  </a:cubicBezTo>
                  <a:cubicBezTo>
                    <a:pt x="362" y="196"/>
                    <a:pt x="268" y="64"/>
                    <a:pt x="126" y="7"/>
                  </a:cubicBezTo>
                  <a:cubicBezTo>
                    <a:pt x="66" y="-17"/>
                    <a:pt x="-1" y="25"/>
                    <a:pt x="0" y="86"/>
                  </a:cubicBezTo>
                  <a:lnTo>
                    <a:pt x="0" y="132"/>
                  </a:lnTo>
                  <a:cubicBezTo>
                    <a:pt x="1" y="187"/>
                    <a:pt x="18" y="243"/>
                    <a:pt x="53" y="308"/>
                  </a:cubicBezTo>
                  <a:cubicBezTo>
                    <a:pt x="60" y="320"/>
                    <a:pt x="63" y="332"/>
                    <a:pt x="63" y="346"/>
                  </a:cubicBezTo>
                  <a:cubicBezTo>
                    <a:pt x="63" y="359"/>
                    <a:pt x="60" y="371"/>
                    <a:pt x="54" y="383"/>
                  </a:cubicBezTo>
                  <a:cubicBezTo>
                    <a:pt x="21" y="449"/>
                    <a:pt x="5" y="506"/>
                    <a:pt x="6" y="5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260;p33"/>
            <p:cNvSpPr/>
            <p:nvPr/>
          </p:nvSpPr>
          <p:spPr>
            <a:xfrm>
              <a:off x="5840615" y="2662378"/>
              <a:ext cx="454081" cy="434220"/>
            </a:xfrm>
            <a:custGeom>
              <a:avLst/>
              <a:gdLst/>
              <a:ahLst/>
              <a:cxnLst/>
              <a:rect l="l" t="t" r="r" b="b"/>
              <a:pathLst>
                <a:path w="1540" h="1408" extrusionOk="0">
                  <a:moveTo>
                    <a:pt x="517" y="925"/>
                  </a:moveTo>
                  <a:cubicBezTo>
                    <a:pt x="517" y="997"/>
                    <a:pt x="535" y="1068"/>
                    <a:pt x="568" y="1133"/>
                  </a:cubicBezTo>
                  <a:cubicBezTo>
                    <a:pt x="549" y="1136"/>
                    <a:pt x="530" y="1137"/>
                    <a:pt x="511" y="1137"/>
                  </a:cubicBezTo>
                  <a:cubicBezTo>
                    <a:pt x="265" y="1137"/>
                    <a:pt x="63" y="949"/>
                    <a:pt x="60" y="715"/>
                  </a:cubicBezTo>
                  <a:cubicBezTo>
                    <a:pt x="58" y="552"/>
                    <a:pt x="155" y="402"/>
                    <a:pt x="309" y="329"/>
                  </a:cubicBezTo>
                  <a:cubicBezTo>
                    <a:pt x="333" y="337"/>
                    <a:pt x="358" y="342"/>
                    <a:pt x="386" y="342"/>
                  </a:cubicBezTo>
                  <a:cubicBezTo>
                    <a:pt x="390" y="342"/>
                    <a:pt x="393" y="341"/>
                    <a:pt x="397" y="341"/>
                  </a:cubicBezTo>
                  <a:cubicBezTo>
                    <a:pt x="399" y="393"/>
                    <a:pt x="422" y="442"/>
                    <a:pt x="462" y="479"/>
                  </a:cubicBezTo>
                  <a:lnTo>
                    <a:pt x="487" y="503"/>
                  </a:lnTo>
                  <a:cubicBezTo>
                    <a:pt x="493" y="508"/>
                    <a:pt x="501" y="511"/>
                    <a:pt x="508" y="511"/>
                  </a:cubicBezTo>
                  <a:cubicBezTo>
                    <a:pt x="509" y="511"/>
                    <a:pt x="509" y="511"/>
                    <a:pt x="509" y="511"/>
                  </a:cubicBezTo>
                  <a:cubicBezTo>
                    <a:pt x="517" y="511"/>
                    <a:pt x="524" y="508"/>
                    <a:pt x="530" y="502"/>
                  </a:cubicBezTo>
                  <a:lnTo>
                    <a:pt x="555" y="478"/>
                  </a:lnTo>
                  <a:cubicBezTo>
                    <a:pt x="594" y="440"/>
                    <a:pt x="615" y="390"/>
                    <a:pt x="616" y="339"/>
                  </a:cubicBezTo>
                  <a:cubicBezTo>
                    <a:pt x="620" y="339"/>
                    <a:pt x="623" y="339"/>
                    <a:pt x="627" y="339"/>
                  </a:cubicBezTo>
                  <a:cubicBezTo>
                    <a:pt x="655" y="338"/>
                    <a:pt x="681" y="333"/>
                    <a:pt x="704" y="324"/>
                  </a:cubicBezTo>
                  <a:cubicBezTo>
                    <a:pt x="773" y="355"/>
                    <a:pt x="834" y="403"/>
                    <a:pt x="879" y="462"/>
                  </a:cubicBezTo>
                  <a:cubicBezTo>
                    <a:pt x="666" y="524"/>
                    <a:pt x="517" y="711"/>
                    <a:pt x="517" y="925"/>
                  </a:cubicBezTo>
                  <a:moveTo>
                    <a:pt x="354" y="225"/>
                  </a:moveTo>
                  <a:cubicBezTo>
                    <a:pt x="376" y="225"/>
                    <a:pt x="655" y="225"/>
                    <a:pt x="655" y="225"/>
                  </a:cubicBezTo>
                  <a:cubicBezTo>
                    <a:pt x="689" y="224"/>
                    <a:pt x="722" y="214"/>
                    <a:pt x="750" y="202"/>
                  </a:cubicBezTo>
                  <a:cubicBezTo>
                    <a:pt x="725" y="253"/>
                    <a:pt x="685" y="281"/>
                    <a:pt x="626" y="282"/>
                  </a:cubicBezTo>
                  <a:cubicBezTo>
                    <a:pt x="615" y="282"/>
                    <a:pt x="604" y="280"/>
                    <a:pt x="594" y="277"/>
                  </a:cubicBezTo>
                  <a:cubicBezTo>
                    <a:pt x="584" y="273"/>
                    <a:pt x="572" y="275"/>
                    <a:pt x="564" y="282"/>
                  </a:cubicBezTo>
                  <a:cubicBezTo>
                    <a:pt x="556" y="288"/>
                    <a:pt x="552" y="298"/>
                    <a:pt x="554" y="308"/>
                  </a:cubicBezTo>
                  <a:cubicBezTo>
                    <a:pt x="563" y="356"/>
                    <a:pt x="547" y="404"/>
                    <a:pt x="512" y="438"/>
                  </a:cubicBezTo>
                  <a:lnTo>
                    <a:pt x="508" y="442"/>
                  </a:lnTo>
                  <a:lnTo>
                    <a:pt x="504" y="439"/>
                  </a:lnTo>
                  <a:cubicBezTo>
                    <a:pt x="468" y="405"/>
                    <a:pt x="451" y="357"/>
                    <a:pt x="458" y="310"/>
                  </a:cubicBezTo>
                  <a:cubicBezTo>
                    <a:pt x="462" y="288"/>
                    <a:pt x="439" y="271"/>
                    <a:pt x="418" y="279"/>
                  </a:cubicBezTo>
                  <a:cubicBezTo>
                    <a:pt x="407" y="283"/>
                    <a:pt x="397" y="285"/>
                    <a:pt x="385" y="285"/>
                  </a:cubicBezTo>
                  <a:cubicBezTo>
                    <a:pt x="325" y="285"/>
                    <a:pt x="284" y="256"/>
                    <a:pt x="258" y="205"/>
                  </a:cubicBezTo>
                  <a:cubicBezTo>
                    <a:pt x="286" y="216"/>
                    <a:pt x="320" y="225"/>
                    <a:pt x="354" y="225"/>
                  </a:cubicBezTo>
                  <a:moveTo>
                    <a:pt x="1029" y="441"/>
                  </a:moveTo>
                  <a:cubicBezTo>
                    <a:pt x="999" y="441"/>
                    <a:pt x="970" y="443"/>
                    <a:pt x="941" y="448"/>
                  </a:cubicBezTo>
                  <a:cubicBezTo>
                    <a:pt x="896" y="382"/>
                    <a:pt x="833" y="326"/>
                    <a:pt x="760" y="287"/>
                  </a:cubicBezTo>
                  <a:cubicBezTo>
                    <a:pt x="810" y="241"/>
                    <a:pt x="822" y="180"/>
                    <a:pt x="833" y="146"/>
                  </a:cubicBezTo>
                  <a:cubicBezTo>
                    <a:pt x="837" y="134"/>
                    <a:pt x="833" y="121"/>
                    <a:pt x="822" y="114"/>
                  </a:cubicBezTo>
                  <a:cubicBezTo>
                    <a:pt x="811" y="107"/>
                    <a:pt x="796" y="107"/>
                    <a:pt x="786" y="116"/>
                  </a:cubicBezTo>
                  <a:cubicBezTo>
                    <a:pt x="767" y="130"/>
                    <a:pt x="708" y="167"/>
                    <a:pt x="655" y="168"/>
                  </a:cubicBezTo>
                  <a:lnTo>
                    <a:pt x="536" y="168"/>
                  </a:lnTo>
                  <a:lnTo>
                    <a:pt x="536" y="141"/>
                  </a:lnTo>
                  <a:cubicBezTo>
                    <a:pt x="535" y="62"/>
                    <a:pt x="466" y="-1"/>
                    <a:pt x="382" y="0"/>
                  </a:cubicBezTo>
                  <a:cubicBezTo>
                    <a:pt x="365" y="1"/>
                    <a:pt x="352" y="13"/>
                    <a:pt x="352" y="29"/>
                  </a:cubicBezTo>
                  <a:cubicBezTo>
                    <a:pt x="352" y="45"/>
                    <a:pt x="366" y="57"/>
                    <a:pt x="382" y="57"/>
                  </a:cubicBezTo>
                  <a:lnTo>
                    <a:pt x="382" y="57"/>
                  </a:lnTo>
                  <a:cubicBezTo>
                    <a:pt x="433" y="57"/>
                    <a:pt x="475" y="95"/>
                    <a:pt x="475" y="141"/>
                  </a:cubicBezTo>
                  <a:lnTo>
                    <a:pt x="475" y="168"/>
                  </a:lnTo>
                  <a:cubicBezTo>
                    <a:pt x="392" y="168"/>
                    <a:pt x="353" y="168"/>
                    <a:pt x="352" y="168"/>
                  </a:cubicBezTo>
                  <a:cubicBezTo>
                    <a:pt x="289" y="168"/>
                    <a:pt x="221" y="122"/>
                    <a:pt x="221" y="122"/>
                  </a:cubicBezTo>
                  <a:cubicBezTo>
                    <a:pt x="210" y="114"/>
                    <a:pt x="196" y="114"/>
                    <a:pt x="185" y="122"/>
                  </a:cubicBezTo>
                  <a:cubicBezTo>
                    <a:pt x="175" y="129"/>
                    <a:pt x="170" y="142"/>
                    <a:pt x="175" y="154"/>
                  </a:cubicBezTo>
                  <a:cubicBezTo>
                    <a:pt x="182" y="173"/>
                    <a:pt x="197" y="244"/>
                    <a:pt x="252" y="293"/>
                  </a:cubicBezTo>
                  <a:cubicBezTo>
                    <a:pt x="95" y="381"/>
                    <a:pt x="-2" y="542"/>
                    <a:pt x="0" y="716"/>
                  </a:cubicBezTo>
                  <a:cubicBezTo>
                    <a:pt x="4" y="981"/>
                    <a:pt x="232" y="1194"/>
                    <a:pt x="511" y="1194"/>
                  </a:cubicBezTo>
                  <a:cubicBezTo>
                    <a:pt x="540" y="1194"/>
                    <a:pt x="569" y="1191"/>
                    <a:pt x="599" y="1186"/>
                  </a:cubicBezTo>
                  <a:cubicBezTo>
                    <a:pt x="693" y="1324"/>
                    <a:pt x="854" y="1408"/>
                    <a:pt x="1029" y="1408"/>
                  </a:cubicBezTo>
                  <a:cubicBezTo>
                    <a:pt x="1113" y="1408"/>
                    <a:pt x="1197" y="1388"/>
                    <a:pt x="1271" y="1350"/>
                  </a:cubicBezTo>
                  <a:cubicBezTo>
                    <a:pt x="1286" y="1343"/>
                    <a:pt x="1292" y="1326"/>
                    <a:pt x="1284" y="1312"/>
                  </a:cubicBezTo>
                  <a:cubicBezTo>
                    <a:pt x="1276" y="1298"/>
                    <a:pt x="1257" y="1293"/>
                    <a:pt x="1243" y="1300"/>
                  </a:cubicBezTo>
                  <a:cubicBezTo>
                    <a:pt x="1178" y="1334"/>
                    <a:pt x="1104" y="1351"/>
                    <a:pt x="1029" y="1351"/>
                  </a:cubicBezTo>
                  <a:cubicBezTo>
                    <a:pt x="782" y="1351"/>
                    <a:pt x="578" y="1162"/>
                    <a:pt x="578" y="925"/>
                  </a:cubicBezTo>
                  <a:cubicBezTo>
                    <a:pt x="578" y="694"/>
                    <a:pt x="776" y="498"/>
                    <a:pt x="1029" y="498"/>
                  </a:cubicBezTo>
                  <a:cubicBezTo>
                    <a:pt x="1278" y="498"/>
                    <a:pt x="1480" y="689"/>
                    <a:pt x="1480" y="925"/>
                  </a:cubicBezTo>
                  <a:cubicBezTo>
                    <a:pt x="1480" y="998"/>
                    <a:pt x="1460" y="1070"/>
                    <a:pt x="1422" y="1134"/>
                  </a:cubicBezTo>
                  <a:cubicBezTo>
                    <a:pt x="1414" y="1147"/>
                    <a:pt x="1419" y="1165"/>
                    <a:pt x="1434" y="1172"/>
                  </a:cubicBezTo>
                  <a:cubicBezTo>
                    <a:pt x="1448" y="1180"/>
                    <a:pt x="1466" y="1175"/>
                    <a:pt x="1475" y="1162"/>
                  </a:cubicBezTo>
                  <a:cubicBezTo>
                    <a:pt x="1517" y="1090"/>
                    <a:pt x="1540" y="1008"/>
                    <a:pt x="1540" y="925"/>
                  </a:cubicBezTo>
                  <a:cubicBezTo>
                    <a:pt x="1540" y="658"/>
                    <a:pt x="1311" y="441"/>
                    <a:pt x="1029" y="44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1;p33"/>
            <p:cNvSpPr/>
            <p:nvPr/>
          </p:nvSpPr>
          <p:spPr>
            <a:xfrm>
              <a:off x="6234544" y="3038620"/>
              <a:ext cx="17691" cy="17579"/>
            </a:xfrm>
            <a:custGeom>
              <a:avLst/>
              <a:gdLst/>
              <a:ahLst/>
              <a:cxnLst/>
              <a:rect l="l" t="t" r="r" b="b"/>
              <a:pathLst>
                <a:path w="60" h="57" extrusionOk="0">
                  <a:moveTo>
                    <a:pt x="30" y="0"/>
                  </a:moveTo>
                  <a:cubicBezTo>
                    <a:pt x="46" y="0"/>
                    <a:pt x="60" y="13"/>
                    <a:pt x="60" y="29"/>
                  </a:cubicBezTo>
                  <a:cubicBezTo>
                    <a:pt x="60" y="45"/>
                    <a:pt x="46" y="57"/>
                    <a:pt x="30" y="57"/>
                  </a:cubicBezTo>
                  <a:cubicBezTo>
                    <a:pt x="13" y="57"/>
                    <a:pt x="0" y="45"/>
                    <a:pt x="0" y="29"/>
                  </a:cubicBezTo>
                  <a:cubicBezTo>
                    <a:pt x="0" y="13"/>
                    <a:pt x="13" y="0"/>
                    <a:pt x="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2" name="Google Shape;262;p33"/>
          <p:cNvGrpSpPr/>
          <p:nvPr/>
        </p:nvGrpSpPr>
        <p:grpSpPr>
          <a:xfrm>
            <a:off x="510424" y="1671840"/>
            <a:ext cx="454081" cy="449023"/>
            <a:chOff x="6438880" y="2654976"/>
            <a:chExt cx="454081" cy="449023"/>
          </a:xfrm>
        </p:grpSpPr>
        <p:sp>
          <p:nvSpPr>
            <p:cNvPr id="263" name="Google Shape;263;p33"/>
            <p:cNvSpPr/>
            <p:nvPr/>
          </p:nvSpPr>
          <p:spPr>
            <a:xfrm>
              <a:off x="6438880" y="2654976"/>
              <a:ext cx="454081" cy="449023"/>
            </a:xfrm>
            <a:custGeom>
              <a:avLst/>
              <a:gdLst/>
              <a:ahLst/>
              <a:cxnLst/>
              <a:rect l="l" t="t" r="r" b="b"/>
              <a:pathLst>
                <a:path w="1540" h="1456" extrusionOk="0">
                  <a:moveTo>
                    <a:pt x="1417" y="1014"/>
                  </a:moveTo>
                  <a:cubicBezTo>
                    <a:pt x="1380" y="924"/>
                    <a:pt x="1318" y="842"/>
                    <a:pt x="1258" y="763"/>
                  </a:cubicBezTo>
                  <a:cubicBezTo>
                    <a:pt x="1199" y="687"/>
                    <a:pt x="1139" y="607"/>
                    <a:pt x="1101" y="521"/>
                  </a:cubicBezTo>
                  <a:cubicBezTo>
                    <a:pt x="1117" y="519"/>
                    <a:pt x="1133" y="518"/>
                    <a:pt x="1149" y="518"/>
                  </a:cubicBezTo>
                  <a:cubicBezTo>
                    <a:pt x="1332" y="518"/>
                    <a:pt x="1480" y="658"/>
                    <a:pt x="1480" y="831"/>
                  </a:cubicBezTo>
                  <a:cubicBezTo>
                    <a:pt x="1480" y="897"/>
                    <a:pt x="1458" y="961"/>
                    <a:pt x="1417" y="1014"/>
                  </a:cubicBezTo>
                  <a:moveTo>
                    <a:pt x="959" y="846"/>
                  </a:moveTo>
                  <a:cubicBezTo>
                    <a:pt x="892" y="868"/>
                    <a:pt x="828" y="887"/>
                    <a:pt x="698" y="887"/>
                  </a:cubicBezTo>
                  <a:cubicBezTo>
                    <a:pt x="679" y="887"/>
                    <a:pt x="661" y="887"/>
                    <a:pt x="644" y="886"/>
                  </a:cubicBezTo>
                  <a:cubicBezTo>
                    <a:pt x="689" y="812"/>
                    <a:pt x="742" y="741"/>
                    <a:pt x="790" y="677"/>
                  </a:cubicBezTo>
                  <a:cubicBezTo>
                    <a:pt x="835" y="616"/>
                    <a:pt x="878" y="559"/>
                    <a:pt x="905" y="510"/>
                  </a:cubicBezTo>
                  <a:cubicBezTo>
                    <a:pt x="907" y="506"/>
                    <a:pt x="908" y="502"/>
                    <a:pt x="908" y="497"/>
                  </a:cubicBezTo>
                  <a:lnTo>
                    <a:pt x="908" y="228"/>
                  </a:lnTo>
                  <a:lnTo>
                    <a:pt x="1029" y="228"/>
                  </a:lnTo>
                  <a:lnTo>
                    <a:pt x="1029" y="497"/>
                  </a:lnTo>
                  <a:cubicBezTo>
                    <a:pt x="1029" y="501"/>
                    <a:pt x="1030" y="505"/>
                    <a:pt x="1031" y="509"/>
                  </a:cubicBezTo>
                  <a:cubicBezTo>
                    <a:pt x="1065" y="609"/>
                    <a:pt x="1152" y="722"/>
                    <a:pt x="1209" y="797"/>
                  </a:cubicBezTo>
                  <a:cubicBezTo>
                    <a:pt x="1210" y="799"/>
                    <a:pt x="1212" y="800"/>
                    <a:pt x="1213" y="802"/>
                  </a:cubicBezTo>
                  <a:cubicBezTo>
                    <a:pt x="1090" y="805"/>
                    <a:pt x="1024" y="826"/>
                    <a:pt x="959" y="846"/>
                  </a:cubicBezTo>
                  <a:moveTo>
                    <a:pt x="1065" y="57"/>
                  </a:moveTo>
                  <a:lnTo>
                    <a:pt x="1035" y="171"/>
                  </a:lnTo>
                  <a:lnTo>
                    <a:pt x="902" y="171"/>
                  </a:lnTo>
                  <a:lnTo>
                    <a:pt x="872" y="57"/>
                  </a:lnTo>
                  <a:lnTo>
                    <a:pt x="1065" y="57"/>
                  </a:lnTo>
                  <a:moveTo>
                    <a:pt x="722" y="1257"/>
                  </a:moveTo>
                  <a:cubicBezTo>
                    <a:pt x="722" y="1332"/>
                    <a:pt x="639" y="1399"/>
                    <a:pt x="526" y="1399"/>
                  </a:cubicBezTo>
                  <a:cubicBezTo>
                    <a:pt x="419" y="1399"/>
                    <a:pt x="331" y="1336"/>
                    <a:pt x="331" y="1257"/>
                  </a:cubicBezTo>
                  <a:cubicBezTo>
                    <a:pt x="331" y="1179"/>
                    <a:pt x="419" y="1115"/>
                    <a:pt x="526" y="1115"/>
                  </a:cubicBezTo>
                  <a:lnTo>
                    <a:pt x="527" y="1115"/>
                  </a:lnTo>
                  <a:lnTo>
                    <a:pt x="527" y="1115"/>
                  </a:lnTo>
                  <a:lnTo>
                    <a:pt x="527" y="1115"/>
                  </a:lnTo>
                  <a:cubicBezTo>
                    <a:pt x="635" y="1115"/>
                    <a:pt x="722" y="1179"/>
                    <a:pt x="722" y="1257"/>
                  </a:cubicBezTo>
                  <a:moveTo>
                    <a:pt x="256" y="1186"/>
                  </a:moveTo>
                  <a:cubicBezTo>
                    <a:pt x="158" y="1186"/>
                    <a:pt x="77" y="1118"/>
                    <a:pt x="63" y="1030"/>
                  </a:cubicBezTo>
                  <a:lnTo>
                    <a:pt x="75" y="1030"/>
                  </a:lnTo>
                  <a:cubicBezTo>
                    <a:pt x="173" y="1030"/>
                    <a:pt x="254" y="1098"/>
                    <a:pt x="269" y="1186"/>
                  </a:cubicBezTo>
                  <a:lnTo>
                    <a:pt x="256" y="1186"/>
                  </a:lnTo>
                  <a:moveTo>
                    <a:pt x="75" y="1399"/>
                  </a:moveTo>
                  <a:lnTo>
                    <a:pt x="63" y="1399"/>
                  </a:lnTo>
                  <a:cubicBezTo>
                    <a:pt x="77" y="1311"/>
                    <a:pt x="158" y="1243"/>
                    <a:pt x="256" y="1243"/>
                  </a:cubicBezTo>
                  <a:lnTo>
                    <a:pt x="268" y="1243"/>
                  </a:lnTo>
                  <a:cubicBezTo>
                    <a:pt x="254" y="1332"/>
                    <a:pt x="173" y="1399"/>
                    <a:pt x="75" y="1399"/>
                  </a:cubicBezTo>
                  <a:moveTo>
                    <a:pt x="1149" y="461"/>
                  </a:moveTo>
                  <a:cubicBezTo>
                    <a:pt x="1129" y="461"/>
                    <a:pt x="1109" y="462"/>
                    <a:pt x="1089" y="465"/>
                  </a:cubicBezTo>
                  <a:lnTo>
                    <a:pt x="1089" y="228"/>
                  </a:lnTo>
                  <a:lnTo>
                    <a:pt x="1149" y="228"/>
                  </a:lnTo>
                  <a:cubicBezTo>
                    <a:pt x="1166" y="228"/>
                    <a:pt x="1179" y="215"/>
                    <a:pt x="1179" y="199"/>
                  </a:cubicBezTo>
                  <a:cubicBezTo>
                    <a:pt x="1179" y="183"/>
                    <a:pt x="1166" y="171"/>
                    <a:pt x="1149" y="171"/>
                  </a:cubicBezTo>
                  <a:lnTo>
                    <a:pt x="1097" y="171"/>
                  </a:lnTo>
                  <a:lnTo>
                    <a:pt x="1133" y="35"/>
                  </a:lnTo>
                  <a:cubicBezTo>
                    <a:pt x="1135" y="27"/>
                    <a:pt x="1133" y="18"/>
                    <a:pt x="1128" y="11"/>
                  </a:cubicBezTo>
                  <a:cubicBezTo>
                    <a:pt x="1122" y="4"/>
                    <a:pt x="1113" y="0"/>
                    <a:pt x="1104" y="0"/>
                  </a:cubicBezTo>
                  <a:lnTo>
                    <a:pt x="833" y="0"/>
                  </a:lnTo>
                  <a:cubicBezTo>
                    <a:pt x="824" y="0"/>
                    <a:pt x="815" y="4"/>
                    <a:pt x="810" y="11"/>
                  </a:cubicBezTo>
                  <a:cubicBezTo>
                    <a:pt x="804" y="18"/>
                    <a:pt x="802" y="27"/>
                    <a:pt x="804" y="35"/>
                  </a:cubicBezTo>
                  <a:lnTo>
                    <a:pt x="840" y="171"/>
                  </a:lnTo>
                  <a:lnTo>
                    <a:pt x="788" y="171"/>
                  </a:lnTo>
                  <a:cubicBezTo>
                    <a:pt x="772" y="171"/>
                    <a:pt x="758" y="183"/>
                    <a:pt x="758" y="199"/>
                  </a:cubicBezTo>
                  <a:cubicBezTo>
                    <a:pt x="758" y="215"/>
                    <a:pt x="772" y="228"/>
                    <a:pt x="788" y="228"/>
                  </a:cubicBezTo>
                  <a:lnTo>
                    <a:pt x="848" y="228"/>
                  </a:lnTo>
                  <a:lnTo>
                    <a:pt x="848" y="490"/>
                  </a:lnTo>
                  <a:cubicBezTo>
                    <a:pt x="823" y="534"/>
                    <a:pt x="783" y="588"/>
                    <a:pt x="741" y="644"/>
                  </a:cubicBezTo>
                  <a:cubicBezTo>
                    <a:pt x="647" y="769"/>
                    <a:pt x="542" y="911"/>
                    <a:pt x="503" y="1059"/>
                  </a:cubicBezTo>
                  <a:cubicBezTo>
                    <a:pt x="427" y="1064"/>
                    <a:pt x="361" y="1096"/>
                    <a:pt x="319" y="1141"/>
                  </a:cubicBezTo>
                  <a:cubicBezTo>
                    <a:pt x="286" y="1044"/>
                    <a:pt x="189" y="973"/>
                    <a:pt x="75" y="973"/>
                  </a:cubicBezTo>
                  <a:lnTo>
                    <a:pt x="30" y="973"/>
                  </a:lnTo>
                  <a:cubicBezTo>
                    <a:pt x="14" y="973"/>
                    <a:pt x="0" y="986"/>
                    <a:pt x="0" y="1001"/>
                  </a:cubicBezTo>
                  <a:cubicBezTo>
                    <a:pt x="0" y="1094"/>
                    <a:pt x="55" y="1174"/>
                    <a:pt x="136" y="1215"/>
                  </a:cubicBezTo>
                  <a:cubicBezTo>
                    <a:pt x="55" y="1255"/>
                    <a:pt x="0" y="1336"/>
                    <a:pt x="0" y="1428"/>
                  </a:cubicBezTo>
                  <a:cubicBezTo>
                    <a:pt x="0" y="1444"/>
                    <a:pt x="14" y="1456"/>
                    <a:pt x="30" y="1456"/>
                  </a:cubicBezTo>
                  <a:lnTo>
                    <a:pt x="75" y="1456"/>
                  </a:lnTo>
                  <a:cubicBezTo>
                    <a:pt x="168" y="1456"/>
                    <a:pt x="249" y="1410"/>
                    <a:pt x="294" y="1340"/>
                  </a:cubicBezTo>
                  <a:cubicBezTo>
                    <a:pt x="334" y="1409"/>
                    <a:pt x="423" y="1456"/>
                    <a:pt x="526" y="1456"/>
                  </a:cubicBezTo>
                  <a:cubicBezTo>
                    <a:pt x="565" y="1456"/>
                    <a:pt x="604" y="1449"/>
                    <a:pt x="638" y="1436"/>
                  </a:cubicBezTo>
                  <a:cubicBezTo>
                    <a:pt x="673" y="1450"/>
                    <a:pt x="714" y="1456"/>
                    <a:pt x="760" y="1456"/>
                  </a:cubicBezTo>
                  <a:lnTo>
                    <a:pt x="833" y="1456"/>
                  </a:lnTo>
                  <a:cubicBezTo>
                    <a:pt x="850" y="1456"/>
                    <a:pt x="863" y="1444"/>
                    <a:pt x="863" y="1428"/>
                  </a:cubicBezTo>
                  <a:cubicBezTo>
                    <a:pt x="863" y="1412"/>
                    <a:pt x="850" y="1399"/>
                    <a:pt x="833" y="1399"/>
                  </a:cubicBezTo>
                  <a:lnTo>
                    <a:pt x="760" y="1399"/>
                  </a:lnTo>
                  <a:cubicBezTo>
                    <a:pt x="742" y="1399"/>
                    <a:pt x="726" y="1398"/>
                    <a:pt x="710" y="1396"/>
                  </a:cubicBezTo>
                  <a:cubicBezTo>
                    <a:pt x="756" y="1359"/>
                    <a:pt x="782" y="1310"/>
                    <a:pt x="782" y="1257"/>
                  </a:cubicBezTo>
                  <a:cubicBezTo>
                    <a:pt x="782" y="1151"/>
                    <a:pt x="680" y="1074"/>
                    <a:pt x="565" y="1060"/>
                  </a:cubicBezTo>
                  <a:cubicBezTo>
                    <a:pt x="576" y="1023"/>
                    <a:pt x="592" y="983"/>
                    <a:pt x="614" y="941"/>
                  </a:cubicBezTo>
                  <a:cubicBezTo>
                    <a:pt x="640" y="943"/>
                    <a:pt x="668" y="944"/>
                    <a:pt x="698" y="944"/>
                  </a:cubicBezTo>
                  <a:cubicBezTo>
                    <a:pt x="838" y="944"/>
                    <a:pt x="909" y="922"/>
                    <a:pt x="978" y="900"/>
                  </a:cubicBezTo>
                  <a:cubicBezTo>
                    <a:pt x="1048" y="878"/>
                    <a:pt x="1114" y="857"/>
                    <a:pt x="1256" y="859"/>
                  </a:cubicBezTo>
                  <a:cubicBezTo>
                    <a:pt x="1313" y="937"/>
                    <a:pt x="1355" y="1004"/>
                    <a:pt x="1376" y="1078"/>
                  </a:cubicBezTo>
                  <a:cubicBezTo>
                    <a:pt x="1385" y="1110"/>
                    <a:pt x="1390" y="1141"/>
                    <a:pt x="1390" y="1172"/>
                  </a:cubicBezTo>
                  <a:cubicBezTo>
                    <a:pt x="1390" y="1316"/>
                    <a:pt x="1330" y="1399"/>
                    <a:pt x="1177" y="1399"/>
                  </a:cubicBezTo>
                  <a:lnTo>
                    <a:pt x="1104" y="1399"/>
                  </a:lnTo>
                  <a:cubicBezTo>
                    <a:pt x="1087" y="1399"/>
                    <a:pt x="1074" y="1412"/>
                    <a:pt x="1074" y="1428"/>
                  </a:cubicBezTo>
                  <a:cubicBezTo>
                    <a:pt x="1074" y="1444"/>
                    <a:pt x="1087" y="1456"/>
                    <a:pt x="1104" y="1456"/>
                  </a:cubicBezTo>
                  <a:lnTo>
                    <a:pt x="1177" y="1456"/>
                  </a:lnTo>
                  <a:cubicBezTo>
                    <a:pt x="1363" y="1456"/>
                    <a:pt x="1450" y="1349"/>
                    <a:pt x="1450" y="1172"/>
                  </a:cubicBezTo>
                  <a:cubicBezTo>
                    <a:pt x="1450" y="1141"/>
                    <a:pt x="1446" y="1110"/>
                    <a:pt x="1439" y="1079"/>
                  </a:cubicBezTo>
                  <a:cubicBezTo>
                    <a:pt x="1504" y="1011"/>
                    <a:pt x="1540" y="923"/>
                    <a:pt x="1540" y="831"/>
                  </a:cubicBezTo>
                  <a:cubicBezTo>
                    <a:pt x="1540" y="627"/>
                    <a:pt x="1365" y="461"/>
                    <a:pt x="1149" y="46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64;p33"/>
            <p:cNvSpPr/>
            <p:nvPr/>
          </p:nvSpPr>
          <p:spPr>
            <a:xfrm>
              <a:off x="6715751" y="3086421"/>
              <a:ext cx="17691" cy="17579"/>
            </a:xfrm>
            <a:custGeom>
              <a:avLst/>
              <a:gdLst/>
              <a:ahLst/>
              <a:cxnLst/>
              <a:rect l="l" t="t" r="r" b="b"/>
              <a:pathLst>
                <a:path w="60" h="57" extrusionOk="0">
                  <a:moveTo>
                    <a:pt x="30" y="0"/>
                  </a:moveTo>
                  <a:cubicBezTo>
                    <a:pt x="46" y="0"/>
                    <a:pt x="60" y="13"/>
                    <a:pt x="60" y="29"/>
                  </a:cubicBezTo>
                  <a:cubicBezTo>
                    <a:pt x="60" y="45"/>
                    <a:pt x="46" y="57"/>
                    <a:pt x="30" y="57"/>
                  </a:cubicBezTo>
                  <a:cubicBezTo>
                    <a:pt x="13" y="57"/>
                    <a:pt x="0" y="45"/>
                    <a:pt x="0" y="29"/>
                  </a:cubicBezTo>
                  <a:cubicBezTo>
                    <a:pt x="0" y="13"/>
                    <a:pt x="13" y="0"/>
                    <a:pt x="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65" name="Google Shape;26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 flipH="1">
            <a:off x="7161100" y="-1211700"/>
            <a:ext cx="4117400" cy="7194952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1" y="1224657"/>
            <a:ext cx="5638799" cy="1190791"/>
          </a:xfrm>
          <a:prstGeom prst="rect">
            <a:avLst/>
          </a:prstGeom>
        </p:spPr>
      </p:pic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4238" y="3429606"/>
            <a:ext cx="1810003" cy="885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628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3"/>
          <p:cNvSpPr txBox="1">
            <a:spLocks noGrp="1"/>
          </p:cNvSpPr>
          <p:nvPr>
            <p:ph type="subTitle" idx="1"/>
          </p:nvPr>
        </p:nvSpPr>
        <p:spPr>
          <a:xfrm>
            <a:off x="1524000" y="2876550"/>
            <a:ext cx="4788600" cy="42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chemeClr val="tx1"/>
                </a:solidFill>
              </a:rPr>
              <a:t>Output --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244" name="Google Shape;244;p33"/>
          <p:cNvSpPr txBox="1">
            <a:spLocks noGrp="1"/>
          </p:cNvSpPr>
          <p:nvPr>
            <p:ph type="title"/>
          </p:nvPr>
        </p:nvSpPr>
        <p:spPr>
          <a:xfrm>
            <a:off x="533400" y="209551"/>
            <a:ext cx="6934200" cy="6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1800" dirty="0"/>
              <a:t>Determine the top 3 most ordered pizza types based on revenue.</a:t>
            </a:r>
            <a:endParaRPr sz="1800" dirty="0"/>
          </a:p>
        </p:txBody>
      </p:sp>
      <p:sp>
        <p:nvSpPr>
          <p:cNvPr id="249" name="Google Shape;249;p33"/>
          <p:cNvSpPr/>
          <p:nvPr/>
        </p:nvSpPr>
        <p:spPr>
          <a:xfrm>
            <a:off x="175143" y="1282376"/>
            <a:ext cx="1104000" cy="1103400"/>
          </a:xfrm>
          <a:prstGeom prst="star16">
            <a:avLst>
              <a:gd name="adj" fmla="val 42929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0" name="Google Shape;250;p33"/>
          <p:cNvSpPr/>
          <p:nvPr/>
        </p:nvSpPr>
        <p:spPr>
          <a:xfrm>
            <a:off x="200796" y="3036768"/>
            <a:ext cx="1104000" cy="1103400"/>
          </a:xfrm>
          <a:prstGeom prst="star16">
            <a:avLst>
              <a:gd name="adj" fmla="val 42929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251" name="Google Shape;251;p33"/>
          <p:cNvGrpSpPr/>
          <p:nvPr/>
        </p:nvGrpSpPr>
        <p:grpSpPr>
          <a:xfrm>
            <a:off x="333214" y="3438361"/>
            <a:ext cx="454081" cy="434220"/>
            <a:chOff x="5840615" y="2662378"/>
            <a:chExt cx="454081" cy="434220"/>
          </a:xfrm>
        </p:grpSpPr>
        <p:sp>
          <p:nvSpPr>
            <p:cNvPr id="252" name="Google Shape;252;p33"/>
            <p:cNvSpPr/>
            <p:nvPr/>
          </p:nvSpPr>
          <p:spPr>
            <a:xfrm>
              <a:off x="6206828" y="2939933"/>
              <a:ext cx="17986" cy="17579"/>
            </a:xfrm>
            <a:custGeom>
              <a:avLst/>
              <a:gdLst/>
              <a:ahLst/>
              <a:cxnLst/>
              <a:rect l="l" t="t" r="r" b="b"/>
              <a:pathLst>
                <a:path w="61" h="57" extrusionOk="0">
                  <a:moveTo>
                    <a:pt x="31" y="57"/>
                  </a:moveTo>
                  <a:cubicBezTo>
                    <a:pt x="48" y="57"/>
                    <a:pt x="61" y="44"/>
                    <a:pt x="61" y="28"/>
                  </a:cubicBezTo>
                  <a:cubicBezTo>
                    <a:pt x="60" y="13"/>
                    <a:pt x="47" y="0"/>
                    <a:pt x="30" y="0"/>
                  </a:cubicBezTo>
                  <a:cubicBezTo>
                    <a:pt x="13" y="1"/>
                    <a:pt x="0" y="13"/>
                    <a:pt x="0" y="29"/>
                  </a:cubicBezTo>
                  <a:cubicBezTo>
                    <a:pt x="1" y="45"/>
                    <a:pt x="14" y="57"/>
                    <a:pt x="31" y="5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53;p33"/>
            <p:cNvSpPr/>
            <p:nvPr/>
          </p:nvSpPr>
          <p:spPr>
            <a:xfrm>
              <a:off x="6186777" y="2989893"/>
              <a:ext cx="17691" cy="17579"/>
            </a:xfrm>
            <a:custGeom>
              <a:avLst/>
              <a:gdLst/>
              <a:ahLst/>
              <a:cxnLst/>
              <a:rect l="l" t="t" r="r" b="b"/>
              <a:pathLst>
                <a:path w="60" h="57" extrusionOk="0">
                  <a:moveTo>
                    <a:pt x="9" y="9"/>
                  </a:moveTo>
                  <a:cubicBezTo>
                    <a:pt x="-3" y="20"/>
                    <a:pt x="-3" y="38"/>
                    <a:pt x="9" y="49"/>
                  </a:cubicBezTo>
                  <a:cubicBezTo>
                    <a:pt x="21" y="60"/>
                    <a:pt x="40" y="60"/>
                    <a:pt x="52" y="48"/>
                  </a:cubicBezTo>
                  <a:cubicBezTo>
                    <a:pt x="63" y="37"/>
                    <a:pt x="63" y="19"/>
                    <a:pt x="51" y="8"/>
                  </a:cubicBezTo>
                  <a:cubicBezTo>
                    <a:pt x="39" y="-3"/>
                    <a:pt x="20" y="-3"/>
                    <a:pt x="9" y="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54;p33"/>
            <p:cNvSpPr/>
            <p:nvPr/>
          </p:nvSpPr>
          <p:spPr>
            <a:xfrm>
              <a:off x="6185598" y="2890590"/>
              <a:ext cx="17691" cy="17579"/>
            </a:xfrm>
            <a:custGeom>
              <a:avLst/>
              <a:gdLst/>
              <a:ahLst/>
              <a:cxnLst/>
              <a:rect l="l" t="t" r="r" b="b"/>
              <a:pathLst>
                <a:path w="60" h="57" extrusionOk="0">
                  <a:moveTo>
                    <a:pt x="51" y="49"/>
                  </a:moveTo>
                  <a:cubicBezTo>
                    <a:pt x="63" y="37"/>
                    <a:pt x="63" y="19"/>
                    <a:pt x="51" y="8"/>
                  </a:cubicBezTo>
                  <a:cubicBezTo>
                    <a:pt x="39" y="-3"/>
                    <a:pt x="20" y="-2"/>
                    <a:pt x="8" y="9"/>
                  </a:cubicBezTo>
                  <a:cubicBezTo>
                    <a:pt x="-3" y="20"/>
                    <a:pt x="-3" y="38"/>
                    <a:pt x="9" y="49"/>
                  </a:cubicBezTo>
                  <a:cubicBezTo>
                    <a:pt x="21" y="60"/>
                    <a:pt x="40" y="60"/>
                    <a:pt x="51" y="4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55;p33"/>
            <p:cNvSpPr/>
            <p:nvPr/>
          </p:nvSpPr>
          <p:spPr>
            <a:xfrm>
              <a:off x="6086526" y="2991127"/>
              <a:ext cx="17691" cy="17579"/>
            </a:xfrm>
            <a:custGeom>
              <a:avLst/>
              <a:gdLst/>
              <a:ahLst/>
              <a:cxnLst/>
              <a:rect l="l" t="t" r="r" b="b"/>
              <a:pathLst>
                <a:path w="60" h="57" extrusionOk="0">
                  <a:moveTo>
                    <a:pt x="8" y="9"/>
                  </a:moveTo>
                  <a:cubicBezTo>
                    <a:pt x="-3" y="20"/>
                    <a:pt x="-3" y="38"/>
                    <a:pt x="9" y="49"/>
                  </a:cubicBezTo>
                  <a:cubicBezTo>
                    <a:pt x="21" y="60"/>
                    <a:pt x="40" y="60"/>
                    <a:pt x="51" y="48"/>
                  </a:cubicBezTo>
                  <a:cubicBezTo>
                    <a:pt x="63" y="37"/>
                    <a:pt x="63" y="19"/>
                    <a:pt x="51" y="8"/>
                  </a:cubicBezTo>
                  <a:cubicBezTo>
                    <a:pt x="39" y="-3"/>
                    <a:pt x="20" y="-2"/>
                    <a:pt x="8" y="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256;p33"/>
            <p:cNvSpPr/>
            <p:nvPr/>
          </p:nvSpPr>
          <p:spPr>
            <a:xfrm>
              <a:off x="6085347" y="2891824"/>
              <a:ext cx="17691" cy="17579"/>
            </a:xfrm>
            <a:custGeom>
              <a:avLst/>
              <a:gdLst/>
              <a:ahLst/>
              <a:cxnLst/>
              <a:rect l="l" t="t" r="r" b="b"/>
              <a:pathLst>
                <a:path w="60" h="57" extrusionOk="0">
                  <a:moveTo>
                    <a:pt x="51" y="49"/>
                  </a:moveTo>
                  <a:cubicBezTo>
                    <a:pt x="63" y="37"/>
                    <a:pt x="62" y="19"/>
                    <a:pt x="51" y="8"/>
                  </a:cubicBezTo>
                  <a:cubicBezTo>
                    <a:pt x="39" y="-2"/>
                    <a:pt x="20" y="-2"/>
                    <a:pt x="8" y="9"/>
                  </a:cubicBezTo>
                  <a:cubicBezTo>
                    <a:pt x="-4" y="20"/>
                    <a:pt x="-3" y="38"/>
                    <a:pt x="9" y="49"/>
                  </a:cubicBezTo>
                  <a:cubicBezTo>
                    <a:pt x="21" y="60"/>
                    <a:pt x="40" y="60"/>
                    <a:pt x="51" y="4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57;p33"/>
            <p:cNvSpPr/>
            <p:nvPr/>
          </p:nvSpPr>
          <p:spPr>
            <a:xfrm>
              <a:off x="6065001" y="2941784"/>
              <a:ext cx="17691" cy="17579"/>
            </a:xfrm>
            <a:custGeom>
              <a:avLst/>
              <a:gdLst/>
              <a:ahLst/>
              <a:cxnLst/>
              <a:rect l="l" t="t" r="r" b="b"/>
              <a:pathLst>
                <a:path w="60" h="57" extrusionOk="0">
                  <a:moveTo>
                    <a:pt x="30" y="0"/>
                  </a:moveTo>
                  <a:cubicBezTo>
                    <a:pt x="13" y="0"/>
                    <a:pt x="0" y="13"/>
                    <a:pt x="0" y="29"/>
                  </a:cubicBezTo>
                  <a:cubicBezTo>
                    <a:pt x="0" y="45"/>
                    <a:pt x="14" y="57"/>
                    <a:pt x="31" y="57"/>
                  </a:cubicBezTo>
                  <a:cubicBezTo>
                    <a:pt x="47" y="57"/>
                    <a:pt x="61" y="44"/>
                    <a:pt x="60" y="28"/>
                  </a:cubicBezTo>
                  <a:cubicBezTo>
                    <a:pt x="60" y="12"/>
                    <a:pt x="47" y="0"/>
                    <a:pt x="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258;p33"/>
            <p:cNvSpPr/>
            <p:nvPr/>
          </p:nvSpPr>
          <p:spPr>
            <a:xfrm>
              <a:off x="6029619" y="2843714"/>
              <a:ext cx="107328" cy="213101"/>
            </a:xfrm>
            <a:custGeom>
              <a:avLst/>
              <a:gdLst/>
              <a:ahLst/>
              <a:cxnLst/>
              <a:rect l="l" t="t" r="r" b="b"/>
              <a:pathLst>
                <a:path w="364" h="691" extrusionOk="0">
                  <a:moveTo>
                    <a:pt x="304" y="559"/>
                  </a:moveTo>
                  <a:cubicBezTo>
                    <a:pt x="304" y="559"/>
                    <a:pt x="304" y="604"/>
                    <a:pt x="304" y="605"/>
                  </a:cubicBezTo>
                  <a:cubicBezTo>
                    <a:pt x="304" y="625"/>
                    <a:pt x="282" y="639"/>
                    <a:pt x="262" y="631"/>
                  </a:cubicBezTo>
                  <a:cubicBezTo>
                    <a:pt x="141" y="583"/>
                    <a:pt x="62" y="471"/>
                    <a:pt x="60" y="348"/>
                  </a:cubicBezTo>
                  <a:cubicBezTo>
                    <a:pt x="58" y="224"/>
                    <a:pt x="135" y="111"/>
                    <a:pt x="254" y="59"/>
                  </a:cubicBezTo>
                  <a:cubicBezTo>
                    <a:pt x="274" y="51"/>
                    <a:pt x="297" y="64"/>
                    <a:pt x="298" y="85"/>
                  </a:cubicBezTo>
                  <a:cubicBezTo>
                    <a:pt x="298" y="85"/>
                    <a:pt x="298" y="130"/>
                    <a:pt x="298" y="131"/>
                  </a:cubicBezTo>
                  <a:cubicBezTo>
                    <a:pt x="298" y="176"/>
                    <a:pt x="285" y="225"/>
                    <a:pt x="255" y="283"/>
                  </a:cubicBezTo>
                  <a:cubicBezTo>
                    <a:pt x="245" y="302"/>
                    <a:pt x="240" y="323"/>
                    <a:pt x="240" y="345"/>
                  </a:cubicBezTo>
                  <a:cubicBezTo>
                    <a:pt x="241" y="367"/>
                    <a:pt x="246" y="389"/>
                    <a:pt x="257" y="408"/>
                  </a:cubicBezTo>
                  <a:cubicBezTo>
                    <a:pt x="288" y="465"/>
                    <a:pt x="303" y="513"/>
                    <a:pt x="304" y="559"/>
                  </a:cubicBezTo>
                  <a:moveTo>
                    <a:pt x="358" y="130"/>
                  </a:moveTo>
                  <a:lnTo>
                    <a:pt x="358" y="84"/>
                  </a:lnTo>
                  <a:cubicBezTo>
                    <a:pt x="357" y="22"/>
                    <a:pt x="289" y="-18"/>
                    <a:pt x="229" y="7"/>
                  </a:cubicBezTo>
                  <a:cubicBezTo>
                    <a:pt x="88" y="68"/>
                    <a:pt x="-2" y="202"/>
                    <a:pt x="0" y="348"/>
                  </a:cubicBezTo>
                  <a:cubicBezTo>
                    <a:pt x="2" y="495"/>
                    <a:pt x="95" y="626"/>
                    <a:pt x="238" y="684"/>
                  </a:cubicBezTo>
                  <a:cubicBezTo>
                    <a:pt x="298" y="708"/>
                    <a:pt x="364" y="666"/>
                    <a:pt x="364" y="604"/>
                  </a:cubicBezTo>
                  <a:lnTo>
                    <a:pt x="364" y="558"/>
                  </a:lnTo>
                  <a:cubicBezTo>
                    <a:pt x="363" y="504"/>
                    <a:pt x="346" y="448"/>
                    <a:pt x="310" y="382"/>
                  </a:cubicBezTo>
                  <a:cubicBezTo>
                    <a:pt x="304" y="370"/>
                    <a:pt x="301" y="358"/>
                    <a:pt x="301" y="345"/>
                  </a:cubicBezTo>
                  <a:cubicBezTo>
                    <a:pt x="300" y="332"/>
                    <a:pt x="303" y="319"/>
                    <a:pt x="309" y="307"/>
                  </a:cubicBezTo>
                  <a:cubicBezTo>
                    <a:pt x="343" y="241"/>
                    <a:pt x="358" y="185"/>
                    <a:pt x="358" y="13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59;p33"/>
            <p:cNvSpPr/>
            <p:nvPr/>
          </p:nvSpPr>
          <p:spPr>
            <a:xfrm>
              <a:off x="6152869" y="2842789"/>
              <a:ext cx="107328" cy="213101"/>
            </a:xfrm>
            <a:custGeom>
              <a:avLst/>
              <a:gdLst/>
              <a:ahLst/>
              <a:cxnLst/>
              <a:rect l="l" t="t" r="r" b="b"/>
              <a:pathLst>
                <a:path w="364" h="691" extrusionOk="0">
                  <a:moveTo>
                    <a:pt x="60" y="132"/>
                  </a:moveTo>
                  <a:lnTo>
                    <a:pt x="60" y="86"/>
                  </a:lnTo>
                  <a:cubicBezTo>
                    <a:pt x="60" y="65"/>
                    <a:pt x="82" y="51"/>
                    <a:pt x="102" y="59"/>
                  </a:cubicBezTo>
                  <a:cubicBezTo>
                    <a:pt x="223" y="108"/>
                    <a:pt x="302" y="219"/>
                    <a:pt x="304" y="343"/>
                  </a:cubicBezTo>
                  <a:cubicBezTo>
                    <a:pt x="305" y="466"/>
                    <a:pt x="229" y="580"/>
                    <a:pt x="110" y="631"/>
                  </a:cubicBezTo>
                  <a:cubicBezTo>
                    <a:pt x="90" y="640"/>
                    <a:pt x="66" y="626"/>
                    <a:pt x="66" y="606"/>
                  </a:cubicBezTo>
                  <a:lnTo>
                    <a:pt x="66" y="560"/>
                  </a:lnTo>
                  <a:cubicBezTo>
                    <a:pt x="65" y="514"/>
                    <a:pt x="79" y="466"/>
                    <a:pt x="109" y="408"/>
                  </a:cubicBezTo>
                  <a:cubicBezTo>
                    <a:pt x="119" y="388"/>
                    <a:pt x="124" y="367"/>
                    <a:pt x="123" y="345"/>
                  </a:cubicBezTo>
                  <a:cubicBezTo>
                    <a:pt x="123" y="323"/>
                    <a:pt x="117" y="302"/>
                    <a:pt x="107" y="282"/>
                  </a:cubicBezTo>
                  <a:cubicBezTo>
                    <a:pt x="76" y="225"/>
                    <a:pt x="61" y="177"/>
                    <a:pt x="60" y="132"/>
                  </a:cubicBezTo>
                  <a:moveTo>
                    <a:pt x="6" y="560"/>
                  </a:moveTo>
                  <a:lnTo>
                    <a:pt x="6" y="606"/>
                  </a:lnTo>
                  <a:cubicBezTo>
                    <a:pt x="7" y="668"/>
                    <a:pt x="75" y="708"/>
                    <a:pt x="135" y="683"/>
                  </a:cubicBezTo>
                  <a:cubicBezTo>
                    <a:pt x="276" y="622"/>
                    <a:pt x="366" y="488"/>
                    <a:pt x="364" y="342"/>
                  </a:cubicBezTo>
                  <a:cubicBezTo>
                    <a:pt x="362" y="196"/>
                    <a:pt x="268" y="64"/>
                    <a:pt x="126" y="7"/>
                  </a:cubicBezTo>
                  <a:cubicBezTo>
                    <a:pt x="66" y="-17"/>
                    <a:pt x="-1" y="25"/>
                    <a:pt x="0" y="86"/>
                  </a:cubicBezTo>
                  <a:lnTo>
                    <a:pt x="0" y="132"/>
                  </a:lnTo>
                  <a:cubicBezTo>
                    <a:pt x="1" y="187"/>
                    <a:pt x="18" y="243"/>
                    <a:pt x="53" y="308"/>
                  </a:cubicBezTo>
                  <a:cubicBezTo>
                    <a:pt x="60" y="320"/>
                    <a:pt x="63" y="332"/>
                    <a:pt x="63" y="346"/>
                  </a:cubicBezTo>
                  <a:cubicBezTo>
                    <a:pt x="63" y="359"/>
                    <a:pt x="60" y="371"/>
                    <a:pt x="54" y="383"/>
                  </a:cubicBezTo>
                  <a:cubicBezTo>
                    <a:pt x="21" y="449"/>
                    <a:pt x="5" y="506"/>
                    <a:pt x="6" y="5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260;p33"/>
            <p:cNvSpPr/>
            <p:nvPr/>
          </p:nvSpPr>
          <p:spPr>
            <a:xfrm>
              <a:off x="5840615" y="2662378"/>
              <a:ext cx="454081" cy="434220"/>
            </a:xfrm>
            <a:custGeom>
              <a:avLst/>
              <a:gdLst/>
              <a:ahLst/>
              <a:cxnLst/>
              <a:rect l="l" t="t" r="r" b="b"/>
              <a:pathLst>
                <a:path w="1540" h="1408" extrusionOk="0">
                  <a:moveTo>
                    <a:pt x="517" y="925"/>
                  </a:moveTo>
                  <a:cubicBezTo>
                    <a:pt x="517" y="997"/>
                    <a:pt x="535" y="1068"/>
                    <a:pt x="568" y="1133"/>
                  </a:cubicBezTo>
                  <a:cubicBezTo>
                    <a:pt x="549" y="1136"/>
                    <a:pt x="530" y="1137"/>
                    <a:pt x="511" y="1137"/>
                  </a:cubicBezTo>
                  <a:cubicBezTo>
                    <a:pt x="265" y="1137"/>
                    <a:pt x="63" y="949"/>
                    <a:pt x="60" y="715"/>
                  </a:cubicBezTo>
                  <a:cubicBezTo>
                    <a:pt x="58" y="552"/>
                    <a:pt x="155" y="402"/>
                    <a:pt x="309" y="329"/>
                  </a:cubicBezTo>
                  <a:cubicBezTo>
                    <a:pt x="333" y="337"/>
                    <a:pt x="358" y="342"/>
                    <a:pt x="386" y="342"/>
                  </a:cubicBezTo>
                  <a:cubicBezTo>
                    <a:pt x="390" y="342"/>
                    <a:pt x="393" y="341"/>
                    <a:pt x="397" y="341"/>
                  </a:cubicBezTo>
                  <a:cubicBezTo>
                    <a:pt x="399" y="393"/>
                    <a:pt x="422" y="442"/>
                    <a:pt x="462" y="479"/>
                  </a:cubicBezTo>
                  <a:lnTo>
                    <a:pt x="487" y="503"/>
                  </a:lnTo>
                  <a:cubicBezTo>
                    <a:pt x="493" y="508"/>
                    <a:pt x="501" y="511"/>
                    <a:pt x="508" y="511"/>
                  </a:cubicBezTo>
                  <a:cubicBezTo>
                    <a:pt x="509" y="511"/>
                    <a:pt x="509" y="511"/>
                    <a:pt x="509" y="511"/>
                  </a:cubicBezTo>
                  <a:cubicBezTo>
                    <a:pt x="517" y="511"/>
                    <a:pt x="524" y="508"/>
                    <a:pt x="530" y="502"/>
                  </a:cubicBezTo>
                  <a:lnTo>
                    <a:pt x="555" y="478"/>
                  </a:lnTo>
                  <a:cubicBezTo>
                    <a:pt x="594" y="440"/>
                    <a:pt x="615" y="390"/>
                    <a:pt x="616" y="339"/>
                  </a:cubicBezTo>
                  <a:cubicBezTo>
                    <a:pt x="620" y="339"/>
                    <a:pt x="623" y="339"/>
                    <a:pt x="627" y="339"/>
                  </a:cubicBezTo>
                  <a:cubicBezTo>
                    <a:pt x="655" y="338"/>
                    <a:pt x="681" y="333"/>
                    <a:pt x="704" y="324"/>
                  </a:cubicBezTo>
                  <a:cubicBezTo>
                    <a:pt x="773" y="355"/>
                    <a:pt x="834" y="403"/>
                    <a:pt x="879" y="462"/>
                  </a:cubicBezTo>
                  <a:cubicBezTo>
                    <a:pt x="666" y="524"/>
                    <a:pt x="517" y="711"/>
                    <a:pt x="517" y="925"/>
                  </a:cubicBezTo>
                  <a:moveTo>
                    <a:pt x="354" y="225"/>
                  </a:moveTo>
                  <a:cubicBezTo>
                    <a:pt x="376" y="225"/>
                    <a:pt x="655" y="225"/>
                    <a:pt x="655" y="225"/>
                  </a:cubicBezTo>
                  <a:cubicBezTo>
                    <a:pt x="689" y="224"/>
                    <a:pt x="722" y="214"/>
                    <a:pt x="750" y="202"/>
                  </a:cubicBezTo>
                  <a:cubicBezTo>
                    <a:pt x="725" y="253"/>
                    <a:pt x="685" y="281"/>
                    <a:pt x="626" y="282"/>
                  </a:cubicBezTo>
                  <a:cubicBezTo>
                    <a:pt x="615" y="282"/>
                    <a:pt x="604" y="280"/>
                    <a:pt x="594" y="277"/>
                  </a:cubicBezTo>
                  <a:cubicBezTo>
                    <a:pt x="584" y="273"/>
                    <a:pt x="572" y="275"/>
                    <a:pt x="564" y="282"/>
                  </a:cubicBezTo>
                  <a:cubicBezTo>
                    <a:pt x="556" y="288"/>
                    <a:pt x="552" y="298"/>
                    <a:pt x="554" y="308"/>
                  </a:cubicBezTo>
                  <a:cubicBezTo>
                    <a:pt x="563" y="356"/>
                    <a:pt x="547" y="404"/>
                    <a:pt x="512" y="438"/>
                  </a:cubicBezTo>
                  <a:lnTo>
                    <a:pt x="508" y="442"/>
                  </a:lnTo>
                  <a:lnTo>
                    <a:pt x="504" y="439"/>
                  </a:lnTo>
                  <a:cubicBezTo>
                    <a:pt x="468" y="405"/>
                    <a:pt x="451" y="357"/>
                    <a:pt x="458" y="310"/>
                  </a:cubicBezTo>
                  <a:cubicBezTo>
                    <a:pt x="462" y="288"/>
                    <a:pt x="439" y="271"/>
                    <a:pt x="418" y="279"/>
                  </a:cubicBezTo>
                  <a:cubicBezTo>
                    <a:pt x="407" y="283"/>
                    <a:pt x="397" y="285"/>
                    <a:pt x="385" y="285"/>
                  </a:cubicBezTo>
                  <a:cubicBezTo>
                    <a:pt x="325" y="285"/>
                    <a:pt x="284" y="256"/>
                    <a:pt x="258" y="205"/>
                  </a:cubicBezTo>
                  <a:cubicBezTo>
                    <a:pt x="286" y="216"/>
                    <a:pt x="320" y="225"/>
                    <a:pt x="354" y="225"/>
                  </a:cubicBezTo>
                  <a:moveTo>
                    <a:pt x="1029" y="441"/>
                  </a:moveTo>
                  <a:cubicBezTo>
                    <a:pt x="999" y="441"/>
                    <a:pt x="970" y="443"/>
                    <a:pt x="941" y="448"/>
                  </a:cubicBezTo>
                  <a:cubicBezTo>
                    <a:pt x="896" y="382"/>
                    <a:pt x="833" y="326"/>
                    <a:pt x="760" y="287"/>
                  </a:cubicBezTo>
                  <a:cubicBezTo>
                    <a:pt x="810" y="241"/>
                    <a:pt x="822" y="180"/>
                    <a:pt x="833" y="146"/>
                  </a:cubicBezTo>
                  <a:cubicBezTo>
                    <a:pt x="837" y="134"/>
                    <a:pt x="833" y="121"/>
                    <a:pt x="822" y="114"/>
                  </a:cubicBezTo>
                  <a:cubicBezTo>
                    <a:pt x="811" y="107"/>
                    <a:pt x="796" y="107"/>
                    <a:pt x="786" y="116"/>
                  </a:cubicBezTo>
                  <a:cubicBezTo>
                    <a:pt x="767" y="130"/>
                    <a:pt x="708" y="167"/>
                    <a:pt x="655" y="168"/>
                  </a:cubicBezTo>
                  <a:lnTo>
                    <a:pt x="536" y="168"/>
                  </a:lnTo>
                  <a:lnTo>
                    <a:pt x="536" y="141"/>
                  </a:lnTo>
                  <a:cubicBezTo>
                    <a:pt x="535" y="62"/>
                    <a:pt x="466" y="-1"/>
                    <a:pt x="382" y="0"/>
                  </a:cubicBezTo>
                  <a:cubicBezTo>
                    <a:pt x="365" y="1"/>
                    <a:pt x="352" y="13"/>
                    <a:pt x="352" y="29"/>
                  </a:cubicBezTo>
                  <a:cubicBezTo>
                    <a:pt x="352" y="45"/>
                    <a:pt x="366" y="57"/>
                    <a:pt x="382" y="57"/>
                  </a:cubicBezTo>
                  <a:lnTo>
                    <a:pt x="382" y="57"/>
                  </a:lnTo>
                  <a:cubicBezTo>
                    <a:pt x="433" y="57"/>
                    <a:pt x="475" y="95"/>
                    <a:pt x="475" y="141"/>
                  </a:cubicBezTo>
                  <a:lnTo>
                    <a:pt x="475" y="168"/>
                  </a:lnTo>
                  <a:cubicBezTo>
                    <a:pt x="392" y="168"/>
                    <a:pt x="353" y="168"/>
                    <a:pt x="352" y="168"/>
                  </a:cubicBezTo>
                  <a:cubicBezTo>
                    <a:pt x="289" y="168"/>
                    <a:pt x="221" y="122"/>
                    <a:pt x="221" y="122"/>
                  </a:cubicBezTo>
                  <a:cubicBezTo>
                    <a:pt x="210" y="114"/>
                    <a:pt x="196" y="114"/>
                    <a:pt x="185" y="122"/>
                  </a:cubicBezTo>
                  <a:cubicBezTo>
                    <a:pt x="175" y="129"/>
                    <a:pt x="170" y="142"/>
                    <a:pt x="175" y="154"/>
                  </a:cubicBezTo>
                  <a:cubicBezTo>
                    <a:pt x="182" y="173"/>
                    <a:pt x="197" y="244"/>
                    <a:pt x="252" y="293"/>
                  </a:cubicBezTo>
                  <a:cubicBezTo>
                    <a:pt x="95" y="381"/>
                    <a:pt x="-2" y="542"/>
                    <a:pt x="0" y="716"/>
                  </a:cubicBezTo>
                  <a:cubicBezTo>
                    <a:pt x="4" y="981"/>
                    <a:pt x="232" y="1194"/>
                    <a:pt x="511" y="1194"/>
                  </a:cubicBezTo>
                  <a:cubicBezTo>
                    <a:pt x="540" y="1194"/>
                    <a:pt x="569" y="1191"/>
                    <a:pt x="599" y="1186"/>
                  </a:cubicBezTo>
                  <a:cubicBezTo>
                    <a:pt x="693" y="1324"/>
                    <a:pt x="854" y="1408"/>
                    <a:pt x="1029" y="1408"/>
                  </a:cubicBezTo>
                  <a:cubicBezTo>
                    <a:pt x="1113" y="1408"/>
                    <a:pt x="1197" y="1388"/>
                    <a:pt x="1271" y="1350"/>
                  </a:cubicBezTo>
                  <a:cubicBezTo>
                    <a:pt x="1286" y="1343"/>
                    <a:pt x="1292" y="1326"/>
                    <a:pt x="1284" y="1312"/>
                  </a:cubicBezTo>
                  <a:cubicBezTo>
                    <a:pt x="1276" y="1298"/>
                    <a:pt x="1257" y="1293"/>
                    <a:pt x="1243" y="1300"/>
                  </a:cubicBezTo>
                  <a:cubicBezTo>
                    <a:pt x="1178" y="1334"/>
                    <a:pt x="1104" y="1351"/>
                    <a:pt x="1029" y="1351"/>
                  </a:cubicBezTo>
                  <a:cubicBezTo>
                    <a:pt x="782" y="1351"/>
                    <a:pt x="578" y="1162"/>
                    <a:pt x="578" y="925"/>
                  </a:cubicBezTo>
                  <a:cubicBezTo>
                    <a:pt x="578" y="694"/>
                    <a:pt x="776" y="498"/>
                    <a:pt x="1029" y="498"/>
                  </a:cubicBezTo>
                  <a:cubicBezTo>
                    <a:pt x="1278" y="498"/>
                    <a:pt x="1480" y="689"/>
                    <a:pt x="1480" y="925"/>
                  </a:cubicBezTo>
                  <a:cubicBezTo>
                    <a:pt x="1480" y="998"/>
                    <a:pt x="1460" y="1070"/>
                    <a:pt x="1422" y="1134"/>
                  </a:cubicBezTo>
                  <a:cubicBezTo>
                    <a:pt x="1414" y="1147"/>
                    <a:pt x="1419" y="1165"/>
                    <a:pt x="1434" y="1172"/>
                  </a:cubicBezTo>
                  <a:cubicBezTo>
                    <a:pt x="1448" y="1180"/>
                    <a:pt x="1466" y="1175"/>
                    <a:pt x="1475" y="1162"/>
                  </a:cubicBezTo>
                  <a:cubicBezTo>
                    <a:pt x="1517" y="1090"/>
                    <a:pt x="1540" y="1008"/>
                    <a:pt x="1540" y="925"/>
                  </a:cubicBezTo>
                  <a:cubicBezTo>
                    <a:pt x="1540" y="658"/>
                    <a:pt x="1311" y="441"/>
                    <a:pt x="1029" y="44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1;p33"/>
            <p:cNvSpPr/>
            <p:nvPr/>
          </p:nvSpPr>
          <p:spPr>
            <a:xfrm>
              <a:off x="6234544" y="3038620"/>
              <a:ext cx="17691" cy="17579"/>
            </a:xfrm>
            <a:custGeom>
              <a:avLst/>
              <a:gdLst/>
              <a:ahLst/>
              <a:cxnLst/>
              <a:rect l="l" t="t" r="r" b="b"/>
              <a:pathLst>
                <a:path w="60" h="57" extrusionOk="0">
                  <a:moveTo>
                    <a:pt x="30" y="0"/>
                  </a:moveTo>
                  <a:cubicBezTo>
                    <a:pt x="46" y="0"/>
                    <a:pt x="60" y="13"/>
                    <a:pt x="60" y="29"/>
                  </a:cubicBezTo>
                  <a:cubicBezTo>
                    <a:pt x="60" y="45"/>
                    <a:pt x="46" y="57"/>
                    <a:pt x="30" y="57"/>
                  </a:cubicBezTo>
                  <a:cubicBezTo>
                    <a:pt x="13" y="57"/>
                    <a:pt x="0" y="45"/>
                    <a:pt x="0" y="29"/>
                  </a:cubicBezTo>
                  <a:cubicBezTo>
                    <a:pt x="0" y="13"/>
                    <a:pt x="13" y="0"/>
                    <a:pt x="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2" name="Google Shape;262;p33"/>
          <p:cNvGrpSpPr/>
          <p:nvPr/>
        </p:nvGrpSpPr>
        <p:grpSpPr>
          <a:xfrm>
            <a:off x="510424" y="1671840"/>
            <a:ext cx="454081" cy="449023"/>
            <a:chOff x="6438880" y="2654976"/>
            <a:chExt cx="454081" cy="449023"/>
          </a:xfrm>
        </p:grpSpPr>
        <p:sp>
          <p:nvSpPr>
            <p:cNvPr id="263" name="Google Shape;263;p33"/>
            <p:cNvSpPr/>
            <p:nvPr/>
          </p:nvSpPr>
          <p:spPr>
            <a:xfrm>
              <a:off x="6438880" y="2654976"/>
              <a:ext cx="454081" cy="449023"/>
            </a:xfrm>
            <a:custGeom>
              <a:avLst/>
              <a:gdLst/>
              <a:ahLst/>
              <a:cxnLst/>
              <a:rect l="l" t="t" r="r" b="b"/>
              <a:pathLst>
                <a:path w="1540" h="1456" extrusionOk="0">
                  <a:moveTo>
                    <a:pt x="1417" y="1014"/>
                  </a:moveTo>
                  <a:cubicBezTo>
                    <a:pt x="1380" y="924"/>
                    <a:pt x="1318" y="842"/>
                    <a:pt x="1258" y="763"/>
                  </a:cubicBezTo>
                  <a:cubicBezTo>
                    <a:pt x="1199" y="687"/>
                    <a:pt x="1139" y="607"/>
                    <a:pt x="1101" y="521"/>
                  </a:cubicBezTo>
                  <a:cubicBezTo>
                    <a:pt x="1117" y="519"/>
                    <a:pt x="1133" y="518"/>
                    <a:pt x="1149" y="518"/>
                  </a:cubicBezTo>
                  <a:cubicBezTo>
                    <a:pt x="1332" y="518"/>
                    <a:pt x="1480" y="658"/>
                    <a:pt x="1480" y="831"/>
                  </a:cubicBezTo>
                  <a:cubicBezTo>
                    <a:pt x="1480" y="897"/>
                    <a:pt x="1458" y="961"/>
                    <a:pt x="1417" y="1014"/>
                  </a:cubicBezTo>
                  <a:moveTo>
                    <a:pt x="959" y="846"/>
                  </a:moveTo>
                  <a:cubicBezTo>
                    <a:pt x="892" y="868"/>
                    <a:pt x="828" y="887"/>
                    <a:pt x="698" y="887"/>
                  </a:cubicBezTo>
                  <a:cubicBezTo>
                    <a:pt x="679" y="887"/>
                    <a:pt x="661" y="887"/>
                    <a:pt x="644" y="886"/>
                  </a:cubicBezTo>
                  <a:cubicBezTo>
                    <a:pt x="689" y="812"/>
                    <a:pt x="742" y="741"/>
                    <a:pt x="790" y="677"/>
                  </a:cubicBezTo>
                  <a:cubicBezTo>
                    <a:pt x="835" y="616"/>
                    <a:pt x="878" y="559"/>
                    <a:pt x="905" y="510"/>
                  </a:cubicBezTo>
                  <a:cubicBezTo>
                    <a:pt x="907" y="506"/>
                    <a:pt x="908" y="502"/>
                    <a:pt x="908" y="497"/>
                  </a:cubicBezTo>
                  <a:lnTo>
                    <a:pt x="908" y="228"/>
                  </a:lnTo>
                  <a:lnTo>
                    <a:pt x="1029" y="228"/>
                  </a:lnTo>
                  <a:lnTo>
                    <a:pt x="1029" y="497"/>
                  </a:lnTo>
                  <a:cubicBezTo>
                    <a:pt x="1029" y="501"/>
                    <a:pt x="1030" y="505"/>
                    <a:pt x="1031" y="509"/>
                  </a:cubicBezTo>
                  <a:cubicBezTo>
                    <a:pt x="1065" y="609"/>
                    <a:pt x="1152" y="722"/>
                    <a:pt x="1209" y="797"/>
                  </a:cubicBezTo>
                  <a:cubicBezTo>
                    <a:pt x="1210" y="799"/>
                    <a:pt x="1212" y="800"/>
                    <a:pt x="1213" y="802"/>
                  </a:cubicBezTo>
                  <a:cubicBezTo>
                    <a:pt x="1090" y="805"/>
                    <a:pt x="1024" y="826"/>
                    <a:pt x="959" y="846"/>
                  </a:cubicBezTo>
                  <a:moveTo>
                    <a:pt x="1065" y="57"/>
                  </a:moveTo>
                  <a:lnTo>
                    <a:pt x="1035" y="171"/>
                  </a:lnTo>
                  <a:lnTo>
                    <a:pt x="902" y="171"/>
                  </a:lnTo>
                  <a:lnTo>
                    <a:pt x="872" y="57"/>
                  </a:lnTo>
                  <a:lnTo>
                    <a:pt x="1065" y="57"/>
                  </a:lnTo>
                  <a:moveTo>
                    <a:pt x="722" y="1257"/>
                  </a:moveTo>
                  <a:cubicBezTo>
                    <a:pt x="722" y="1332"/>
                    <a:pt x="639" y="1399"/>
                    <a:pt x="526" y="1399"/>
                  </a:cubicBezTo>
                  <a:cubicBezTo>
                    <a:pt x="419" y="1399"/>
                    <a:pt x="331" y="1336"/>
                    <a:pt x="331" y="1257"/>
                  </a:cubicBezTo>
                  <a:cubicBezTo>
                    <a:pt x="331" y="1179"/>
                    <a:pt x="419" y="1115"/>
                    <a:pt x="526" y="1115"/>
                  </a:cubicBezTo>
                  <a:lnTo>
                    <a:pt x="527" y="1115"/>
                  </a:lnTo>
                  <a:lnTo>
                    <a:pt x="527" y="1115"/>
                  </a:lnTo>
                  <a:lnTo>
                    <a:pt x="527" y="1115"/>
                  </a:lnTo>
                  <a:cubicBezTo>
                    <a:pt x="635" y="1115"/>
                    <a:pt x="722" y="1179"/>
                    <a:pt x="722" y="1257"/>
                  </a:cubicBezTo>
                  <a:moveTo>
                    <a:pt x="256" y="1186"/>
                  </a:moveTo>
                  <a:cubicBezTo>
                    <a:pt x="158" y="1186"/>
                    <a:pt x="77" y="1118"/>
                    <a:pt x="63" y="1030"/>
                  </a:cubicBezTo>
                  <a:lnTo>
                    <a:pt x="75" y="1030"/>
                  </a:lnTo>
                  <a:cubicBezTo>
                    <a:pt x="173" y="1030"/>
                    <a:pt x="254" y="1098"/>
                    <a:pt x="269" y="1186"/>
                  </a:cubicBezTo>
                  <a:lnTo>
                    <a:pt x="256" y="1186"/>
                  </a:lnTo>
                  <a:moveTo>
                    <a:pt x="75" y="1399"/>
                  </a:moveTo>
                  <a:lnTo>
                    <a:pt x="63" y="1399"/>
                  </a:lnTo>
                  <a:cubicBezTo>
                    <a:pt x="77" y="1311"/>
                    <a:pt x="158" y="1243"/>
                    <a:pt x="256" y="1243"/>
                  </a:cubicBezTo>
                  <a:lnTo>
                    <a:pt x="268" y="1243"/>
                  </a:lnTo>
                  <a:cubicBezTo>
                    <a:pt x="254" y="1332"/>
                    <a:pt x="173" y="1399"/>
                    <a:pt x="75" y="1399"/>
                  </a:cubicBezTo>
                  <a:moveTo>
                    <a:pt x="1149" y="461"/>
                  </a:moveTo>
                  <a:cubicBezTo>
                    <a:pt x="1129" y="461"/>
                    <a:pt x="1109" y="462"/>
                    <a:pt x="1089" y="465"/>
                  </a:cubicBezTo>
                  <a:lnTo>
                    <a:pt x="1089" y="228"/>
                  </a:lnTo>
                  <a:lnTo>
                    <a:pt x="1149" y="228"/>
                  </a:lnTo>
                  <a:cubicBezTo>
                    <a:pt x="1166" y="228"/>
                    <a:pt x="1179" y="215"/>
                    <a:pt x="1179" y="199"/>
                  </a:cubicBezTo>
                  <a:cubicBezTo>
                    <a:pt x="1179" y="183"/>
                    <a:pt x="1166" y="171"/>
                    <a:pt x="1149" y="171"/>
                  </a:cubicBezTo>
                  <a:lnTo>
                    <a:pt x="1097" y="171"/>
                  </a:lnTo>
                  <a:lnTo>
                    <a:pt x="1133" y="35"/>
                  </a:lnTo>
                  <a:cubicBezTo>
                    <a:pt x="1135" y="27"/>
                    <a:pt x="1133" y="18"/>
                    <a:pt x="1128" y="11"/>
                  </a:cubicBezTo>
                  <a:cubicBezTo>
                    <a:pt x="1122" y="4"/>
                    <a:pt x="1113" y="0"/>
                    <a:pt x="1104" y="0"/>
                  </a:cubicBezTo>
                  <a:lnTo>
                    <a:pt x="833" y="0"/>
                  </a:lnTo>
                  <a:cubicBezTo>
                    <a:pt x="824" y="0"/>
                    <a:pt x="815" y="4"/>
                    <a:pt x="810" y="11"/>
                  </a:cubicBezTo>
                  <a:cubicBezTo>
                    <a:pt x="804" y="18"/>
                    <a:pt x="802" y="27"/>
                    <a:pt x="804" y="35"/>
                  </a:cubicBezTo>
                  <a:lnTo>
                    <a:pt x="840" y="171"/>
                  </a:lnTo>
                  <a:lnTo>
                    <a:pt x="788" y="171"/>
                  </a:lnTo>
                  <a:cubicBezTo>
                    <a:pt x="772" y="171"/>
                    <a:pt x="758" y="183"/>
                    <a:pt x="758" y="199"/>
                  </a:cubicBezTo>
                  <a:cubicBezTo>
                    <a:pt x="758" y="215"/>
                    <a:pt x="772" y="228"/>
                    <a:pt x="788" y="228"/>
                  </a:cubicBezTo>
                  <a:lnTo>
                    <a:pt x="848" y="228"/>
                  </a:lnTo>
                  <a:lnTo>
                    <a:pt x="848" y="490"/>
                  </a:lnTo>
                  <a:cubicBezTo>
                    <a:pt x="823" y="534"/>
                    <a:pt x="783" y="588"/>
                    <a:pt x="741" y="644"/>
                  </a:cubicBezTo>
                  <a:cubicBezTo>
                    <a:pt x="647" y="769"/>
                    <a:pt x="542" y="911"/>
                    <a:pt x="503" y="1059"/>
                  </a:cubicBezTo>
                  <a:cubicBezTo>
                    <a:pt x="427" y="1064"/>
                    <a:pt x="361" y="1096"/>
                    <a:pt x="319" y="1141"/>
                  </a:cubicBezTo>
                  <a:cubicBezTo>
                    <a:pt x="286" y="1044"/>
                    <a:pt x="189" y="973"/>
                    <a:pt x="75" y="973"/>
                  </a:cubicBezTo>
                  <a:lnTo>
                    <a:pt x="30" y="973"/>
                  </a:lnTo>
                  <a:cubicBezTo>
                    <a:pt x="14" y="973"/>
                    <a:pt x="0" y="986"/>
                    <a:pt x="0" y="1001"/>
                  </a:cubicBezTo>
                  <a:cubicBezTo>
                    <a:pt x="0" y="1094"/>
                    <a:pt x="55" y="1174"/>
                    <a:pt x="136" y="1215"/>
                  </a:cubicBezTo>
                  <a:cubicBezTo>
                    <a:pt x="55" y="1255"/>
                    <a:pt x="0" y="1336"/>
                    <a:pt x="0" y="1428"/>
                  </a:cubicBezTo>
                  <a:cubicBezTo>
                    <a:pt x="0" y="1444"/>
                    <a:pt x="14" y="1456"/>
                    <a:pt x="30" y="1456"/>
                  </a:cubicBezTo>
                  <a:lnTo>
                    <a:pt x="75" y="1456"/>
                  </a:lnTo>
                  <a:cubicBezTo>
                    <a:pt x="168" y="1456"/>
                    <a:pt x="249" y="1410"/>
                    <a:pt x="294" y="1340"/>
                  </a:cubicBezTo>
                  <a:cubicBezTo>
                    <a:pt x="334" y="1409"/>
                    <a:pt x="423" y="1456"/>
                    <a:pt x="526" y="1456"/>
                  </a:cubicBezTo>
                  <a:cubicBezTo>
                    <a:pt x="565" y="1456"/>
                    <a:pt x="604" y="1449"/>
                    <a:pt x="638" y="1436"/>
                  </a:cubicBezTo>
                  <a:cubicBezTo>
                    <a:pt x="673" y="1450"/>
                    <a:pt x="714" y="1456"/>
                    <a:pt x="760" y="1456"/>
                  </a:cubicBezTo>
                  <a:lnTo>
                    <a:pt x="833" y="1456"/>
                  </a:lnTo>
                  <a:cubicBezTo>
                    <a:pt x="850" y="1456"/>
                    <a:pt x="863" y="1444"/>
                    <a:pt x="863" y="1428"/>
                  </a:cubicBezTo>
                  <a:cubicBezTo>
                    <a:pt x="863" y="1412"/>
                    <a:pt x="850" y="1399"/>
                    <a:pt x="833" y="1399"/>
                  </a:cubicBezTo>
                  <a:lnTo>
                    <a:pt x="760" y="1399"/>
                  </a:lnTo>
                  <a:cubicBezTo>
                    <a:pt x="742" y="1399"/>
                    <a:pt x="726" y="1398"/>
                    <a:pt x="710" y="1396"/>
                  </a:cubicBezTo>
                  <a:cubicBezTo>
                    <a:pt x="756" y="1359"/>
                    <a:pt x="782" y="1310"/>
                    <a:pt x="782" y="1257"/>
                  </a:cubicBezTo>
                  <a:cubicBezTo>
                    <a:pt x="782" y="1151"/>
                    <a:pt x="680" y="1074"/>
                    <a:pt x="565" y="1060"/>
                  </a:cubicBezTo>
                  <a:cubicBezTo>
                    <a:pt x="576" y="1023"/>
                    <a:pt x="592" y="983"/>
                    <a:pt x="614" y="941"/>
                  </a:cubicBezTo>
                  <a:cubicBezTo>
                    <a:pt x="640" y="943"/>
                    <a:pt x="668" y="944"/>
                    <a:pt x="698" y="944"/>
                  </a:cubicBezTo>
                  <a:cubicBezTo>
                    <a:pt x="838" y="944"/>
                    <a:pt x="909" y="922"/>
                    <a:pt x="978" y="900"/>
                  </a:cubicBezTo>
                  <a:cubicBezTo>
                    <a:pt x="1048" y="878"/>
                    <a:pt x="1114" y="857"/>
                    <a:pt x="1256" y="859"/>
                  </a:cubicBezTo>
                  <a:cubicBezTo>
                    <a:pt x="1313" y="937"/>
                    <a:pt x="1355" y="1004"/>
                    <a:pt x="1376" y="1078"/>
                  </a:cubicBezTo>
                  <a:cubicBezTo>
                    <a:pt x="1385" y="1110"/>
                    <a:pt x="1390" y="1141"/>
                    <a:pt x="1390" y="1172"/>
                  </a:cubicBezTo>
                  <a:cubicBezTo>
                    <a:pt x="1390" y="1316"/>
                    <a:pt x="1330" y="1399"/>
                    <a:pt x="1177" y="1399"/>
                  </a:cubicBezTo>
                  <a:lnTo>
                    <a:pt x="1104" y="1399"/>
                  </a:lnTo>
                  <a:cubicBezTo>
                    <a:pt x="1087" y="1399"/>
                    <a:pt x="1074" y="1412"/>
                    <a:pt x="1074" y="1428"/>
                  </a:cubicBezTo>
                  <a:cubicBezTo>
                    <a:pt x="1074" y="1444"/>
                    <a:pt x="1087" y="1456"/>
                    <a:pt x="1104" y="1456"/>
                  </a:cubicBezTo>
                  <a:lnTo>
                    <a:pt x="1177" y="1456"/>
                  </a:lnTo>
                  <a:cubicBezTo>
                    <a:pt x="1363" y="1456"/>
                    <a:pt x="1450" y="1349"/>
                    <a:pt x="1450" y="1172"/>
                  </a:cubicBezTo>
                  <a:cubicBezTo>
                    <a:pt x="1450" y="1141"/>
                    <a:pt x="1446" y="1110"/>
                    <a:pt x="1439" y="1079"/>
                  </a:cubicBezTo>
                  <a:cubicBezTo>
                    <a:pt x="1504" y="1011"/>
                    <a:pt x="1540" y="923"/>
                    <a:pt x="1540" y="831"/>
                  </a:cubicBezTo>
                  <a:cubicBezTo>
                    <a:pt x="1540" y="627"/>
                    <a:pt x="1365" y="461"/>
                    <a:pt x="1149" y="46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64;p33"/>
            <p:cNvSpPr/>
            <p:nvPr/>
          </p:nvSpPr>
          <p:spPr>
            <a:xfrm>
              <a:off x="6715751" y="3086421"/>
              <a:ext cx="17691" cy="17579"/>
            </a:xfrm>
            <a:custGeom>
              <a:avLst/>
              <a:gdLst/>
              <a:ahLst/>
              <a:cxnLst/>
              <a:rect l="l" t="t" r="r" b="b"/>
              <a:pathLst>
                <a:path w="60" h="57" extrusionOk="0">
                  <a:moveTo>
                    <a:pt x="30" y="0"/>
                  </a:moveTo>
                  <a:cubicBezTo>
                    <a:pt x="46" y="0"/>
                    <a:pt x="60" y="13"/>
                    <a:pt x="60" y="29"/>
                  </a:cubicBezTo>
                  <a:cubicBezTo>
                    <a:pt x="60" y="45"/>
                    <a:pt x="46" y="57"/>
                    <a:pt x="30" y="57"/>
                  </a:cubicBezTo>
                  <a:cubicBezTo>
                    <a:pt x="13" y="57"/>
                    <a:pt x="0" y="45"/>
                    <a:pt x="0" y="29"/>
                  </a:cubicBezTo>
                  <a:cubicBezTo>
                    <a:pt x="0" y="13"/>
                    <a:pt x="13" y="0"/>
                    <a:pt x="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65" name="Google Shape;26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 flipH="1">
            <a:off x="7161100" y="-1211700"/>
            <a:ext cx="4117400" cy="71949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5340" y="1123950"/>
            <a:ext cx="5287113" cy="1743318"/>
          </a:xfrm>
          <a:prstGeom prst="rect">
            <a:avLst/>
          </a:prstGeom>
        </p:spPr>
      </p:pic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5340" y="3342192"/>
            <a:ext cx="2257740" cy="981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74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3"/>
          <p:cNvSpPr txBox="1">
            <a:spLocks noGrp="1"/>
          </p:cNvSpPr>
          <p:nvPr>
            <p:ph type="subTitle" idx="1"/>
          </p:nvPr>
        </p:nvSpPr>
        <p:spPr>
          <a:xfrm>
            <a:off x="1524000" y="2876550"/>
            <a:ext cx="4788600" cy="42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chemeClr val="tx1"/>
                </a:solidFill>
              </a:rPr>
              <a:t>Output --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244" name="Google Shape;244;p33"/>
          <p:cNvSpPr txBox="1">
            <a:spLocks noGrp="1"/>
          </p:cNvSpPr>
          <p:nvPr>
            <p:ph type="title"/>
          </p:nvPr>
        </p:nvSpPr>
        <p:spPr>
          <a:xfrm>
            <a:off x="533400" y="209551"/>
            <a:ext cx="6934200" cy="6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1800" dirty="0"/>
              <a:t>Calculate the percentage contribution of each pizza type to total revenue.</a:t>
            </a:r>
            <a:endParaRPr sz="1800" dirty="0"/>
          </a:p>
        </p:txBody>
      </p:sp>
      <p:sp>
        <p:nvSpPr>
          <p:cNvPr id="249" name="Google Shape;249;p33"/>
          <p:cNvSpPr/>
          <p:nvPr/>
        </p:nvSpPr>
        <p:spPr>
          <a:xfrm>
            <a:off x="175143" y="1282376"/>
            <a:ext cx="1104000" cy="1103400"/>
          </a:xfrm>
          <a:prstGeom prst="star16">
            <a:avLst>
              <a:gd name="adj" fmla="val 42929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0" name="Google Shape;250;p33"/>
          <p:cNvSpPr/>
          <p:nvPr/>
        </p:nvSpPr>
        <p:spPr>
          <a:xfrm>
            <a:off x="200796" y="3036768"/>
            <a:ext cx="1104000" cy="1103400"/>
          </a:xfrm>
          <a:prstGeom prst="star16">
            <a:avLst>
              <a:gd name="adj" fmla="val 42929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251" name="Google Shape;251;p33"/>
          <p:cNvGrpSpPr/>
          <p:nvPr/>
        </p:nvGrpSpPr>
        <p:grpSpPr>
          <a:xfrm>
            <a:off x="333214" y="3438361"/>
            <a:ext cx="454081" cy="434220"/>
            <a:chOff x="5840615" y="2662378"/>
            <a:chExt cx="454081" cy="434220"/>
          </a:xfrm>
        </p:grpSpPr>
        <p:sp>
          <p:nvSpPr>
            <p:cNvPr id="252" name="Google Shape;252;p33"/>
            <p:cNvSpPr/>
            <p:nvPr/>
          </p:nvSpPr>
          <p:spPr>
            <a:xfrm>
              <a:off x="6206828" y="2939933"/>
              <a:ext cx="17986" cy="17579"/>
            </a:xfrm>
            <a:custGeom>
              <a:avLst/>
              <a:gdLst/>
              <a:ahLst/>
              <a:cxnLst/>
              <a:rect l="l" t="t" r="r" b="b"/>
              <a:pathLst>
                <a:path w="61" h="57" extrusionOk="0">
                  <a:moveTo>
                    <a:pt x="31" y="57"/>
                  </a:moveTo>
                  <a:cubicBezTo>
                    <a:pt x="48" y="57"/>
                    <a:pt x="61" y="44"/>
                    <a:pt x="61" y="28"/>
                  </a:cubicBezTo>
                  <a:cubicBezTo>
                    <a:pt x="60" y="13"/>
                    <a:pt x="47" y="0"/>
                    <a:pt x="30" y="0"/>
                  </a:cubicBezTo>
                  <a:cubicBezTo>
                    <a:pt x="13" y="1"/>
                    <a:pt x="0" y="13"/>
                    <a:pt x="0" y="29"/>
                  </a:cubicBezTo>
                  <a:cubicBezTo>
                    <a:pt x="1" y="45"/>
                    <a:pt x="14" y="57"/>
                    <a:pt x="31" y="5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53;p33"/>
            <p:cNvSpPr/>
            <p:nvPr/>
          </p:nvSpPr>
          <p:spPr>
            <a:xfrm>
              <a:off x="6186777" y="2989893"/>
              <a:ext cx="17691" cy="17579"/>
            </a:xfrm>
            <a:custGeom>
              <a:avLst/>
              <a:gdLst/>
              <a:ahLst/>
              <a:cxnLst/>
              <a:rect l="l" t="t" r="r" b="b"/>
              <a:pathLst>
                <a:path w="60" h="57" extrusionOk="0">
                  <a:moveTo>
                    <a:pt x="9" y="9"/>
                  </a:moveTo>
                  <a:cubicBezTo>
                    <a:pt x="-3" y="20"/>
                    <a:pt x="-3" y="38"/>
                    <a:pt x="9" y="49"/>
                  </a:cubicBezTo>
                  <a:cubicBezTo>
                    <a:pt x="21" y="60"/>
                    <a:pt x="40" y="60"/>
                    <a:pt x="52" y="48"/>
                  </a:cubicBezTo>
                  <a:cubicBezTo>
                    <a:pt x="63" y="37"/>
                    <a:pt x="63" y="19"/>
                    <a:pt x="51" y="8"/>
                  </a:cubicBezTo>
                  <a:cubicBezTo>
                    <a:pt x="39" y="-3"/>
                    <a:pt x="20" y="-3"/>
                    <a:pt x="9" y="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54;p33"/>
            <p:cNvSpPr/>
            <p:nvPr/>
          </p:nvSpPr>
          <p:spPr>
            <a:xfrm>
              <a:off x="6185598" y="2890590"/>
              <a:ext cx="17691" cy="17579"/>
            </a:xfrm>
            <a:custGeom>
              <a:avLst/>
              <a:gdLst/>
              <a:ahLst/>
              <a:cxnLst/>
              <a:rect l="l" t="t" r="r" b="b"/>
              <a:pathLst>
                <a:path w="60" h="57" extrusionOk="0">
                  <a:moveTo>
                    <a:pt x="51" y="49"/>
                  </a:moveTo>
                  <a:cubicBezTo>
                    <a:pt x="63" y="37"/>
                    <a:pt x="63" y="19"/>
                    <a:pt x="51" y="8"/>
                  </a:cubicBezTo>
                  <a:cubicBezTo>
                    <a:pt x="39" y="-3"/>
                    <a:pt x="20" y="-2"/>
                    <a:pt x="8" y="9"/>
                  </a:cubicBezTo>
                  <a:cubicBezTo>
                    <a:pt x="-3" y="20"/>
                    <a:pt x="-3" y="38"/>
                    <a:pt x="9" y="49"/>
                  </a:cubicBezTo>
                  <a:cubicBezTo>
                    <a:pt x="21" y="60"/>
                    <a:pt x="40" y="60"/>
                    <a:pt x="51" y="4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55;p33"/>
            <p:cNvSpPr/>
            <p:nvPr/>
          </p:nvSpPr>
          <p:spPr>
            <a:xfrm>
              <a:off x="6086526" y="2991127"/>
              <a:ext cx="17691" cy="17579"/>
            </a:xfrm>
            <a:custGeom>
              <a:avLst/>
              <a:gdLst/>
              <a:ahLst/>
              <a:cxnLst/>
              <a:rect l="l" t="t" r="r" b="b"/>
              <a:pathLst>
                <a:path w="60" h="57" extrusionOk="0">
                  <a:moveTo>
                    <a:pt x="8" y="9"/>
                  </a:moveTo>
                  <a:cubicBezTo>
                    <a:pt x="-3" y="20"/>
                    <a:pt x="-3" y="38"/>
                    <a:pt x="9" y="49"/>
                  </a:cubicBezTo>
                  <a:cubicBezTo>
                    <a:pt x="21" y="60"/>
                    <a:pt x="40" y="60"/>
                    <a:pt x="51" y="48"/>
                  </a:cubicBezTo>
                  <a:cubicBezTo>
                    <a:pt x="63" y="37"/>
                    <a:pt x="63" y="19"/>
                    <a:pt x="51" y="8"/>
                  </a:cubicBezTo>
                  <a:cubicBezTo>
                    <a:pt x="39" y="-3"/>
                    <a:pt x="20" y="-2"/>
                    <a:pt x="8" y="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256;p33"/>
            <p:cNvSpPr/>
            <p:nvPr/>
          </p:nvSpPr>
          <p:spPr>
            <a:xfrm>
              <a:off x="6085347" y="2891824"/>
              <a:ext cx="17691" cy="17579"/>
            </a:xfrm>
            <a:custGeom>
              <a:avLst/>
              <a:gdLst/>
              <a:ahLst/>
              <a:cxnLst/>
              <a:rect l="l" t="t" r="r" b="b"/>
              <a:pathLst>
                <a:path w="60" h="57" extrusionOk="0">
                  <a:moveTo>
                    <a:pt x="51" y="49"/>
                  </a:moveTo>
                  <a:cubicBezTo>
                    <a:pt x="63" y="37"/>
                    <a:pt x="62" y="19"/>
                    <a:pt x="51" y="8"/>
                  </a:cubicBezTo>
                  <a:cubicBezTo>
                    <a:pt x="39" y="-2"/>
                    <a:pt x="20" y="-2"/>
                    <a:pt x="8" y="9"/>
                  </a:cubicBezTo>
                  <a:cubicBezTo>
                    <a:pt x="-4" y="20"/>
                    <a:pt x="-3" y="38"/>
                    <a:pt x="9" y="49"/>
                  </a:cubicBezTo>
                  <a:cubicBezTo>
                    <a:pt x="21" y="60"/>
                    <a:pt x="40" y="60"/>
                    <a:pt x="51" y="4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57;p33"/>
            <p:cNvSpPr/>
            <p:nvPr/>
          </p:nvSpPr>
          <p:spPr>
            <a:xfrm>
              <a:off x="6065001" y="2941784"/>
              <a:ext cx="17691" cy="17579"/>
            </a:xfrm>
            <a:custGeom>
              <a:avLst/>
              <a:gdLst/>
              <a:ahLst/>
              <a:cxnLst/>
              <a:rect l="l" t="t" r="r" b="b"/>
              <a:pathLst>
                <a:path w="60" h="57" extrusionOk="0">
                  <a:moveTo>
                    <a:pt x="30" y="0"/>
                  </a:moveTo>
                  <a:cubicBezTo>
                    <a:pt x="13" y="0"/>
                    <a:pt x="0" y="13"/>
                    <a:pt x="0" y="29"/>
                  </a:cubicBezTo>
                  <a:cubicBezTo>
                    <a:pt x="0" y="45"/>
                    <a:pt x="14" y="57"/>
                    <a:pt x="31" y="57"/>
                  </a:cubicBezTo>
                  <a:cubicBezTo>
                    <a:pt x="47" y="57"/>
                    <a:pt x="61" y="44"/>
                    <a:pt x="60" y="28"/>
                  </a:cubicBezTo>
                  <a:cubicBezTo>
                    <a:pt x="60" y="12"/>
                    <a:pt x="47" y="0"/>
                    <a:pt x="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258;p33"/>
            <p:cNvSpPr/>
            <p:nvPr/>
          </p:nvSpPr>
          <p:spPr>
            <a:xfrm>
              <a:off x="6029619" y="2843714"/>
              <a:ext cx="107328" cy="213101"/>
            </a:xfrm>
            <a:custGeom>
              <a:avLst/>
              <a:gdLst/>
              <a:ahLst/>
              <a:cxnLst/>
              <a:rect l="l" t="t" r="r" b="b"/>
              <a:pathLst>
                <a:path w="364" h="691" extrusionOk="0">
                  <a:moveTo>
                    <a:pt x="304" y="559"/>
                  </a:moveTo>
                  <a:cubicBezTo>
                    <a:pt x="304" y="559"/>
                    <a:pt x="304" y="604"/>
                    <a:pt x="304" y="605"/>
                  </a:cubicBezTo>
                  <a:cubicBezTo>
                    <a:pt x="304" y="625"/>
                    <a:pt x="282" y="639"/>
                    <a:pt x="262" y="631"/>
                  </a:cubicBezTo>
                  <a:cubicBezTo>
                    <a:pt x="141" y="583"/>
                    <a:pt x="62" y="471"/>
                    <a:pt x="60" y="348"/>
                  </a:cubicBezTo>
                  <a:cubicBezTo>
                    <a:pt x="58" y="224"/>
                    <a:pt x="135" y="111"/>
                    <a:pt x="254" y="59"/>
                  </a:cubicBezTo>
                  <a:cubicBezTo>
                    <a:pt x="274" y="51"/>
                    <a:pt x="297" y="64"/>
                    <a:pt x="298" y="85"/>
                  </a:cubicBezTo>
                  <a:cubicBezTo>
                    <a:pt x="298" y="85"/>
                    <a:pt x="298" y="130"/>
                    <a:pt x="298" y="131"/>
                  </a:cubicBezTo>
                  <a:cubicBezTo>
                    <a:pt x="298" y="176"/>
                    <a:pt x="285" y="225"/>
                    <a:pt x="255" y="283"/>
                  </a:cubicBezTo>
                  <a:cubicBezTo>
                    <a:pt x="245" y="302"/>
                    <a:pt x="240" y="323"/>
                    <a:pt x="240" y="345"/>
                  </a:cubicBezTo>
                  <a:cubicBezTo>
                    <a:pt x="241" y="367"/>
                    <a:pt x="246" y="389"/>
                    <a:pt x="257" y="408"/>
                  </a:cubicBezTo>
                  <a:cubicBezTo>
                    <a:pt x="288" y="465"/>
                    <a:pt x="303" y="513"/>
                    <a:pt x="304" y="559"/>
                  </a:cubicBezTo>
                  <a:moveTo>
                    <a:pt x="358" y="130"/>
                  </a:moveTo>
                  <a:lnTo>
                    <a:pt x="358" y="84"/>
                  </a:lnTo>
                  <a:cubicBezTo>
                    <a:pt x="357" y="22"/>
                    <a:pt x="289" y="-18"/>
                    <a:pt x="229" y="7"/>
                  </a:cubicBezTo>
                  <a:cubicBezTo>
                    <a:pt x="88" y="68"/>
                    <a:pt x="-2" y="202"/>
                    <a:pt x="0" y="348"/>
                  </a:cubicBezTo>
                  <a:cubicBezTo>
                    <a:pt x="2" y="495"/>
                    <a:pt x="95" y="626"/>
                    <a:pt x="238" y="684"/>
                  </a:cubicBezTo>
                  <a:cubicBezTo>
                    <a:pt x="298" y="708"/>
                    <a:pt x="364" y="666"/>
                    <a:pt x="364" y="604"/>
                  </a:cubicBezTo>
                  <a:lnTo>
                    <a:pt x="364" y="558"/>
                  </a:lnTo>
                  <a:cubicBezTo>
                    <a:pt x="363" y="504"/>
                    <a:pt x="346" y="448"/>
                    <a:pt x="310" y="382"/>
                  </a:cubicBezTo>
                  <a:cubicBezTo>
                    <a:pt x="304" y="370"/>
                    <a:pt x="301" y="358"/>
                    <a:pt x="301" y="345"/>
                  </a:cubicBezTo>
                  <a:cubicBezTo>
                    <a:pt x="300" y="332"/>
                    <a:pt x="303" y="319"/>
                    <a:pt x="309" y="307"/>
                  </a:cubicBezTo>
                  <a:cubicBezTo>
                    <a:pt x="343" y="241"/>
                    <a:pt x="358" y="185"/>
                    <a:pt x="358" y="13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59;p33"/>
            <p:cNvSpPr/>
            <p:nvPr/>
          </p:nvSpPr>
          <p:spPr>
            <a:xfrm>
              <a:off x="6152869" y="2842789"/>
              <a:ext cx="107328" cy="213101"/>
            </a:xfrm>
            <a:custGeom>
              <a:avLst/>
              <a:gdLst/>
              <a:ahLst/>
              <a:cxnLst/>
              <a:rect l="l" t="t" r="r" b="b"/>
              <a:pathLst>
                <a:path w="364" h="691" extrusionOk="0">
                  <a:moveTo>
                    <a:pt x="60" y="132"/>
                  </a:moveTo>
                  <a:lnTo>
                    <a:pt x="60" y="86"/>
                  </a:lnTo>
                  <a:cubicBezTo>
                    <a:pt x="60" y="65"/>
                    <a:pt x="82" y="51"/>
                    <a:pt x="102" y="59"/>
                  </a:cubicBezTo>
                  <a:cubicBezTo>
                    <a:pt x="223" y="108"/>
                    <a:pt x="302" y="219"/>
                    <a:pt x="304" y="343"/>
                  </a:cubicBezTo>
                  <a:cubicBezTo>
                    <a:pt x="305" y="466"/>
                    <a:pt x="229" y="580"/>
                    <a:pt x="110" y="631"/>
                  </a:cubicBezTo>
                  <a:cubicBezTo>
                    <a:pt x="90" y="640"/>
                    <a:pt x="66" y="626"/>
                    <a:pt x="66" y="606"/>
                  </a:cubicBezTo>
                  <a:lnTo>
                    <a:pt x="66" y="560"/>
                  </a:lnTo>
                  <a:cubicBezTo>
                    <a:pt x="65" y="514"/>
                    <a:pt x="79" y="466"/>
                    <a:pt x="109" y="408"/>
                  </a:cubicBezTo>
                  <a:cubicBezTo>
                    <a:pt x="119" y="388"/>
                    <a:pt x="124" y="367"/>
                    <a:pt x="123" y="345"/>
                  </a:cubicBezTo>
                  <a:cubicBezTo>
                    <a:pt x="123" y="323"/>
                    <a:pt x="117" y="302"/>
                    <a:pt x="107" y="282"/>
                  </a:cubicBezTo>
                  <a:cubicBezTo>
                    <a:pt x="76" y="225"/>
                    <a:pt x="61" y="177"/>
                    <a:pt x="60" y="132"/>
                  </a:cubicBezTo>
                  <a:moveTo>
                    <a:pt x="6" y="560"/>
                  </a:moveTo>
                  <a:lnTo>
                    <a:pt x="6" y="606"/>
                  </a:lnTo>
                  <a:cubicBezTo>
                    <a:pt x="7" y="668"/>
                    <a:pt x="75" y="708"/>
                    <a:pt x="135" y="683"/>
                  </a:cubicBezTo>
                  <a:cubicBezTo>
                    <a:pt x="276" y="622"/>
                    <a:pt x="366" y="488"/>
                    <a:pt x="364" y="342"/>
                  </a:cubicBezTo>
                  <a:cubicBezTo>
                    <a:pt x="362" y="196"/>
                    <a:pt x="268" y="64"/>
                    <a:pt x="126" y="7"/>
                  </a:cubicBezTo>
                  <a:cubicBezTo>
                    <a:pt x="66" y="-17"/>
                    <a:pt x="-1" y="25"/>
                    <a:pt x="0" y="86"/>
                  </a:cubicBezTo>
                  <a:lnTo>
                    <a:pt x="0" y="132"/>
                  </a:lnTo>
                  <a:cubicBezTo>
                    <a:pt x="1" y="187"/>
                    <a:pt x="18" y="243"/>
                    <a:pt x="53" y="308"/>
                  </a:cubicBezTo>
                  <a:cubicBezTo>
                    <a:pt x="60" y="320"/>
                    <a:pt x="63" y="332"/>
                    <a:pt x="63" y="346"/>
                  </a:cubicBezTo>
                  <a:cubicBezTo>
                    <a:pt x="63" y="359"/>
                    <a:pt x="60" y="371"/>
                    <a:pt x="54" y="383"/>
                  </a:cubicBezTo>
                  <a:cubicBezTo>
                    <a:pt x="21" y="449"/>
                    <a:pt x="5" y="506"/>
                    <a:pt x="6" y="5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260;p33"/>
            <p:cNvSpPr/>
            <p:nvPr/>
          </p:nvSpPr>
          <p:spPr>
            <a:xfrm>
              <a:off x="5840615" y="2662378"/>
              <a:ext cx="454081" cy="434220"/>
            </a:xfrm>
            <a:custGeom>
              <a:avLst/>
              <a:gdLst/>
              <a:ahLst/>
              <a:cxnLst/>
              <a:rect l="l" t="t" r="r" b="b"/>
              <a:pathLst>
                <a:path w="1540" h="1408" extrusionOk="0">
                  <a:moveTo>
                    <a:pt x="517" y="925"/>
                  </a:moveTo>
                  <a:cubicBezTo>
                    <a:pt x="517" y="997"/>
                    <a:pt x="535" y="1068"/>
                    <a:pt x="568" y="1133"/>
                  </a:cubicBezTo>
                  <a:cubicBezTo>
                    <a:pt x="549" y="1136"/>
                    <a:pt x="530" y="1137"/>
                    <a:pt x="511" y="1137"/>
                  </a:cubicBezTo>
                  <a:cubicBezTo>
                    <a:pt x="265" y="1137"/>
                    <a:pt x="63" y="949"/>
                    <a:pt x="60" y="715"/>
                  </a:cubicBezTo>
                  <a:cubicBezTo>
                    <a:pt x="58" y="552"/>
                    <a:pt x="155" y="402"/>
                    <a:pt x="309" y="329"/>
                  </a:cubicBezTo>
                  <a:cubicBezTo>
                    <a:pt x="333" y="337"/>
                    <a:pt x="358" y="342"/>
                    <a:pt x="386" y="342"/>
                  </a:cubicBezTo>
                  <a:cubicBezTo>
                    <a:pt x="390" y="342"/>
                    <a:pt x="393" y="341"/>
                    <a:pt x="397" y="341"/>
                  </a:cubicBezTo>
                  <a:cubicBezTo>
                    <a:pt x="399" y="393"/>
                    <a:pt x="422" y="442"/>
                    <a:pt x="462" y="479"/>
                  </a:cubicBezTo>
                  <a:lnTo>
                    <a:pt x="487" y="503"/>
                  </a:lnTo>
                  <a:cubicBezTo>
                    <a:pt x="493" y="508"/>
                    <a:pt x="501" y="511"/>
                    <a:pt x="508" y="511"/>
                  </a:cubicBezTo>
                  <a:cubicBezTo>
                    <a:pt x="509" y="511"/>
                    <a:pt x="509" y="511"/>
                    <a:pt x="509" y="511"/>
                  </a:cubicBezTo>
                  <a:cubicBezTo>
                    <a:pt x="517" y="511"/>
                    <a:pt x="524" y="508"/>
                    <a:pt x="530" y="502"/>
                  </a:cubicBezTo>
                  <a:lnTo>
                    <a:pt x="555" y="478"/>
                  </a:lnTo>
                  <a:cubicBezTo>
                    <a:pt x="594" y="440"/>
                    <a:pt x="615" y="390"/>
                    <a:pt x="616" y="339"/>
                  </a:cubicBezTo>
                  <a:cubicBezTo>
                    <a:pt x="620" y="339"/>
                    <a:pt x="623" y="339"/>
                    <a:pt x="627" y="339"/>
                  </a:cubicBezTo>
                  <a:cubicBezTo>
                    <a:pt x="655" y="338"/>
                    <a:pt x="681" y="333"/>
                    <a:pt x="704" y="324"/>
                  </a:cubicBezTo>
                  <a:cubicBezTo>
                    <a:pt x="773" y="355"/>
                    <a:pt x="834" y="403"/>
                    <a:pt x="879" y="462"/>
                  </a:cubicBezTo>
                  <a:cubicBezTo>
                    <a:pt x="666" y="524"/>
                    <a:pt x="517" y="711"/>
                    <a:pt x="517" y="925"/>
                  </a:cubicBezTo>
                  <a:moveTo>
                    <a:pt x="354" y="225"/>
                  </a:moveTo>
                  <a:cubicBezTo>
                    <a:pt x="376" y="225"/>
                    <a:pt x="655" y="225"/>
                    <a:pt x="655" y="225"/>
                  </a:cubicBezTo>
                  <a:cubicBezTo>
                    <a:pt x="689" y="224"/>
                    <a:pt x="722" y="214"/>
                    <a:pt x="750" y="202"/>
                  </a:cubicBezTo>
                  <a:cubicBezTo>
                    <a:pt x="725" y="253"/>
                    <a:pt x="685" y="281"/>
                    <a:pt x="626" y="282"/>
                  </a:cubicBezTo>
                  <a:cubicBezTo>
                    <a:pt x="615" y="282"/>
                    <a:pt x="604" y="280"/>
                    <a:pt x="594" y="277"/>
                  </a:cubicBezTo>
                  <a:cubicBezTo>
                    <a:pt x="584" y="273"/>
                    <a:pt x="572" y="275"/>
                    <a:pt x="564" y="282"/>
                  </a:cubicBezTo>
                  <a:cubicBezTo>
                    <a:pt x="556" y="288"/>
                    <a:pt x="552" y="298"/>
                    <a:pt x="554" y="308"/>
                  </a:cubicBezTo>
                  <a:cubicBezTo>
                    <a:pt x="563" y="356"/>
                    <a:pt x="547" y="404"/>
                    <a:pt x="512" y="438"/>
                  </a:cubicBezTo>
                  <a:lnTo>
                    <a:pt x="508" y="442"/>
                  </a:lnTo>
                  <a:lnTo>
                    <a:pt x="504" y="439"/>
                  </a:lnTo>
                  <a:cubicBezTo>
                    <a:pt x="468" y="405"/>
                    <a:pt x="451" y="357"/>
                    <a:pt x="458" y="310"/>
                  </a:cubicBezTo>
                  <a:cubicBezTo>
                    <a:pt x="462" y="288"/>
                    <a:pt x="439" y="271"/>
                    <a:pt x="418" y="279"/>
                  </a:cubicBezTo>
                  <a:cubicBezTo>
                    <a:pt x="407" y="283"/>
                    <a:pt x="397" y="285"/>
                    <a:pt x="385" y="285"/>
                  </a:cubicBezTo>
                  <a:cubicBezTo>
                    <a:pt x="325" y="285"/>
                    <a:pt x="284" y="256"/>
                    <a:pt x="258" y="205"/>
                  </a:cubicBezTo>
                  <a:cubicBezTo>
                    <a:pt x="286" y="216"/>
                    <a:pt x="320" y="225"/>
                    <a:pt x="354" y="225"/>
                  </a:cubicBezTo>
                  <a:moveTo>
                    <a:pt x="1029" y="441"/>
                  </a:moveTo>
                  <a:cubicBezTo>
                    <a:pt x="999" y="441"/>
                    <a:pt x="970" y="443"/>
                    <a:pt x="941" y="448"/>
                  </a:cubicBezTo>
                  <a:cubicBezTo>
                    <a:pt x="896" y="382"/>
                    <a:pt x="833" y="326"/>
                    <a:pt x="760" y="287"/>
                  </a:cubicBezTo>
                  <a:cubicBezTo>
                    <a:pt x="810" y="241"/>
                    <a:pt x="822" y="180"/>
                    <a:pt x="833" y="146"/>
                  </a:cubicBezTo>
                  <a:cubicBezTo>
                    <a:pt x="837" y="134"/>
                    <a:pt x="833" y="121"/>
                    <a:pt x="822" y="114"/>
                  </a:cubicBezTo>
                  <a:cubicBezTo>
                    <a:pt x="811" y="107"/>
                    <a:pt x="796" y="107"/>
                    <a:pt x="786" y="116"/>
                  </a:cubicBezTo>
                  <a:cubicBezTo>
                    <a:pt x="767" y="130"/>
                    <a:pt x="708" y="167"/>
                    <a:pt x="655" y="168"/>
                  </a:cubicBezTo>
                  <a:lnTo>
                    <a:pt x="536" y="168"/>
                  </a:lnTo>
                  <a:lnTo>
                    <a:pt x="536" y="141"/>
                  </a:lnTo>
                  <a:cubicBezTo>
                    <a:pt x="535" y="62"/>
                    <a:pt x="466" y="-1"/>
                    <a:pt x="382" y="0"/>
                  </a:cubicBezTo>
                  <a:cubicBezTo>
                    <a:pt x="365" y="1"/>
                    <a:pt x="352" y="13"/>
                    <a:pt x="352" y="29"/>
                  </a:cubicBezTo>
                  <a:cubicBezTo>
                    <a:pt x="352" y="45"/>
                    <a:pt x="366" y="57"/>
                    <a:pt x="382" y="57"/>
                  </a:cubicBezTo>
                  <a:lnTo>
                    <a:pt x="382" y="57"/>
                  </a:lnTo>
                  <a:cubicBezTo>
                    <a:pt x="433" y="57"/>
                    <a:pt x="475" y="95"/>
                    <a:pt x="475" y="141"/>
                  </a:cubicBezTo>
                  <a:lnTo>
                    <a:pt x="475" y="168"/>
                  </a:lnTo>
                  <a:cubicBezTo>
                    <a:pt x="392" y="168"/>
                    <a:pt x="353" y="168"/>
                    <a:pt x="352" y="168"/>
                  </a:cubicBezTo>
                  <a:cubicBezTo>
                    <a:pt x="289" y="168"/>
                    <a:pt x="221" y="122"/>
                    <a:pt x="221" y="122"/>
                  </a:cubicBezTo>
                  <a:cubicBezTo>
                    <a:pt x="210" y="114"/>
                    <a:pt x="196" y="114"/>
                    <a:pt x="185" y="122"/>
                  </a:cubicBezTo>
                  <a:cubicBezTo>
                    <a:pt x="175" y="129"/>
                    <a:pt x="170" y="142"/>
                    <a:pt x="175" y="154"/>
                  </a:cubicBezTo>
                  <a:cubicBezTo>
                    <a:pt x="182" y="173"/>
                    <a:pt x="197" y="244"/>
                    <a:pt x="252" y="293"/>
                  </a:cubicBezTo>
                  <a:cubicBezTo>
                    <a:pt x="95" y="381"/>
                    <a:pt x="-2" y="542"/>
                    <a:pt x="0" y="716"/>
                  </a:cubicBezTo>
                  <a:cubicBezTo>
                    <a:pt x="4" y="981"/>
                    <a:pt x="232" y="1194"/>
                    <a:pt x="511" y="1194"/>
                  </a:cubicBezTo>
                  <a:cubicBezTo>
                    <a:pt x="540" y="1194"/>
                    <a:pt x="569" y="1191"/>
                    <a:pt x="599" y="1186"/>
                  </a:cubicBezTo>
                  <a:cubicBezTo>
                    <a:pt x="693" y="1324"/>
                    <a:pt x="854" y="1408"/>
                    <a:pt x="1029" y="1408"/>
                  </a:cubicBezTo>
                  <a:cubicBezTo>
                    <a:pt x="1113" y="1408"/>
                    <a:pt x="1197" y="1388"/>
                    <a:pt x="1271" y="1350"/>
                  </a:cubicBezTo>
                  <a:cubicBezTo>
                    <a:pt x="1286" y="1343"/>
                    <a:pt x="1292" y="1326"/>
                    <a:pt x="1284" y="1312"/>
                  </a:cubicBezTo>
                  <a:cubicBezTo>
                    <a:pt x="1276" y="1298"/>
                    <a:pt x="1257" y="1293"/>
                    <a:pt x="1243" y="1300"/>
                  </a:cubicBezTo>
                  <a:cubicBezTo>
                    <a:pt x="1178" y="1334"/>
                    <a:pt x="1104" y="1351"/>
                    <a:pt x="1029" y="1351"/>
                  </a:cubicBezTo>
                  <a:cubicBezTo>
                    <a:pt x="782" y="1351"/>
                    <a:pt x="578" y="1162"/>
                    <a:pt x="578" y="925"/>
                  </a:cubicBezTo>
                  <a:cubicBezTo>
                    <a:pt x="578" y="694"/>
                    <a:pt x="776" y="498"/>
                    <a:pt x="1029" y="498"/>
                  </a:cubicBezTo>
                  <a:cubicBezTo>
                    <a:pt x="1278" y="498"/>
                    <a:pt x="1480" y="689"/>
                    <a:pt x="1480" y="925"/>
                  </a:cubicBezTo>
                  <a:cubicBezTo>
                    <a:pt x="1480" y="998"/>
                    <a:pt x="1460" y="1070"/>
                    <a:pt x="1422" y="1134"/>
                  </a:cubicBezTo>
                  <a:cubicBezTo>
                    <a:pt x="1414" y="1147"/>
                    <a:pt x="1419" y="1165"/>
                    <a:pt x="1434" y="1172"/>
                  </a:cubicBezTo>
                  <a:cubicBezTo>
                    <a:pt x="1448" y="1180"/>
                    <a:pt x="1466" y="1175"/>
                    <a:pt x="1475" y="1162"/>
                  </a:cubicBezTo>
                  <a:cubicBezTo>
                    <a:pt x="1517" y="1090"/>
                    <a:pt x="1540" y="1008"/>
                    <a:pt x="1540" y="925"/>
                  </a:cubicBezTo>
                  <a:cubicBezTo>
                    <a:pt x="1540" y="658"/>
                    <a:pt x="1311" y="441"/>
                    <a:pt x="1029" y="44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1;p33"/>
            <p:cNvSpPr/>
            <p:nvPr/>
          </p:nvSpPr>
          <p:spPr>
            <a:xfrm>
              <a:off x="6234544" y="3038620"/>
              <a:ext cx="17691" cy="17579"/>
            </a:xfrm>
            <a:custGeom>
              <a:avLst/>
              <a:gdLst/>
              <a:ahLst/>
              <a:cxnLst/>
              <a:rect l="l" t="t" r="r" b="b"/>
              <a:pathLst>
                <a:path w="60" h="57" extrusionOk="0">
                  <a:moveTo>
                    <a:pt x="30" y="0"/>
                  </a:moveTo>
                  <a:cubicBezTo>
                    <a:pt x="46" y="0"/>
                    <a:pt x="60" y="13"/>
                    <a:pt x="60" y="29"/>
                  </a:cubicBezTo>
                  <a:cubicBezTo>
                    <a:pt x="60" y="45"/>
                    <a:pt x="46" y="57"/>
                    <a:pt x="30" y="57"/>
                  </a:cubicBezTo>
                  <a:cubicBezTo>
                    <a:pt x="13" y="57"/>
                    <a:pt x="0" y="45"/>
                    <a:pt x="0" y="29"/>
                  </a:cubicBezTo>
                  <a:cubicBezTo>
                    <a:pt x="0" y="13"/>
                    <a:pt x="13" y="0"/>
                    <a:pt x="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2" name="Google Shape;262;p33"/>
          <p:cNvGrpSpPr/>
          <p:nvPr/>
        </p:nvGrpSpPr>
        <p:grpSpPr>
          <a:xfrm>
            <a:off x="510424" y="1671840"/>
            <a:ext cx="454081" cy="449023"/>
            <a:chOff x="6438880" y="2654976"/>
            <a:chExt cx="454081" cy="449023"/>
          </a:xfrm>
        </p:grpSpPr>
        <p:sp>
          <p:nvSpPr>
            <p:cNvPr id="263" name="Google Shape;263;p33"/>
            <p:cNvSpPr/>
            <p:nvPr/>
          </p:nvSpPr>
          <p:spPr>
            <a:xfrm>
              <a:off x="6438880" y="2654976"/>
              <a:ext cx="454081" cy="449023"/>
            </a:xfrm>
            <a:custGeom>
              <a:avLst/>
              <a:gdLst/>
              <a:ahLst/>
              <a:cxnLst/>
              <a:rect l="l" t="t" r="r" b="b"/>
              <a:pathLst>
                <a:path w="1540" h="1456" extrusionOk="0">
                  <a:moveTo>
                    <a:pt x="1417" y="1014"/>
                  </a:moveTo>
                  <a:cubicBezTo>
                    <a:pt x="1380" y="924"/>
                    <a:pt x="1318" y="842"/>
                    <a:pt x="1258" y="763"/>
                  </a:cubicBezTo>
                  <a:cubicBezTo>
                    <a:pt x="1199" y="687"/>
                    <a:pt x="1139" y="607"/>
                    <a:pt x="1101" y="521"/>
                  </a:cubicBezTo>
                  <a:cubicBezTo>
                    <a:pt x="1117" y="519"/>
                    <a:pt x="1133" y="518"/>
                    <a:pt x="1149" y="518"/>
                  </a:cubicBezTo>
                  <a:cubicBezTo>
                    <a:pt x="1332" y="518"/>
                    <a:pt x="1480" y="658"/>
                    <a:pt x="1480" y="831"/>
                  </a:cubicBezTo>
                  <a:cubicBezTo>
                    <a:pt x="1480" y="897"/>
                    <a:pt x="1458" y="961"/>
                    <a:pt x="1417" y="1014"/>
                  </a:cubicBezTo>
                  <a:moveTo>
                    <a:pt x="959" y="846"/>
                  </a:moveTo>
                  <a:cubicBezTo>
                    <a:pt x="892" y="868"/>
                    <a:pt x="828" y="887"/>
                    <a:pt x="698" y="887"/>
                  </a:cubicBezTo>
                  <a:cubicBezTo>
                    <a:pt x="679" y="887"/>
                    <a:pt x="661" y="887"/>
                    <a:pt x="644" y="886"/>
                  </a:cubicBezTo>
                  <a:cubicBezTo>
                    <a:pt x="689" y="812"/>
                    <a:pt x="742" y="741"/>
                    <a:pt x="790" y="677"/>
                  </a:cubicBezTo>
                  <a:cubicBezTo>
                    <a:pt x="835" y="616"/>
                    <a:pt x="878" y="559"/>
                    <a:pt x="905" y="510"/>
                  </a:cubicBezTo>
                  <a:cubicBezTo>
                    <a:pt x="907" y="506"/>
                    <a:pt x="908" y="502"/>
                    <a:pt x="908" y="497"/>
                  </a:cubicBezTo>
                  <a:lnTo>
                    <a:pt x="908" y="228"/>
                  </a:lnTo>
                  <a:lnTo>
                    <a:pt x="1029" y="228"/>
                  </a:lnTo>
                  <a:lnTo>
                    <a:pt x="1029" y="497"/>
                  </a:lnTo>
                  <a:cubicBezTo>
                    <a:pt x="1029" y="501"/>
                    <a:pt x="1030" y="505"/>
                    <a:pt x="1031" y="509"/>
                  </a:cubicBezTo>
                  <a:cubicBezTo>
                    <a:pt x="1065" y="609"/>
                    <a:pt x="1152" y="722"/>
                    <a:pt x="1209" y="797"/>
                  </a:cubicBezTo>
                  <a:cubicBezTo>
                    <a:pt x="1210" y="799"/>
                    <a:pt x="1212" y="800"/>
                    <a:pt x="1213" y="802"/>
                  </a:cubicBezTo>
                  <a:cubicBezTo>
                    <a:pt x="1090" y="805"/>
                    <a:pt x="1024" y="826"/>
                    <a:pt x="959" y="846"/>
                  </a:cubicBezTo>
                  <a:moveTo>
                    <a:pt x="1065" y="57"/>
                  </a:moveTo>
                  <a:lnTo>
                    <a:pt x="1035" y="171"/>
                  </a:lnTo>
                  <a:lnTo>
                    <a:pt x="902" y="171"/>
                  </a:lnTo>
                  <a:lnTo>
                    <a:pt x="872" y="57"/>
                  </a:lnTo>
                  <a:lnTo>
                    <a:pt x="1065" y="57"/>
                  </a:lnTo>
                  <a:moveTo>
                    <a:pt x="722" y="1257"/>
                  </a:moveTo>
                  <a:cubicBezTo>
                    <a:pt x="722" y="1332"/>
                    <a:pt x="639" y="1399"/>
                    <a:pt x="526" y="1399"/>
                  </a:cubicBezTo>
                  <a:cubicBezTo>
                    <a:pt x="419" y="1399"/>
                    <a:pt x="331" y="1336"/>
                    <a:pt x="331" y="1257"/>
                  </a:cubicBezTo>
                  <a:cubicBezTo>
                    <a:pt x="331" y="1179"/>
                    <a:pt x="419" y="1115"/>
                    <a:pt x="526" y="1115"/>
                  </a:cubicBezTo>
                  <a:lnTo>
                    <a:pt x="527" y="1115"/>
                  </a:lnTo>
                  <a:lnTo>
                    <a:pt x="527" y="1115"/>
                  </a:lnTo>
                  <a:lnTo>
                    <a:pt x="527" y="1115"/>
                  </a:lnTo>
                  <a:cubicBezTo>
                    <a:pt x="635" y="1115"/>
                    <a:pt x="722" y="1179"/>
                    <a:pt x="722" y="1257"/>
                  </a:cubicBezTo>
                  <a:moveTo>
                    <a:pt x="256" y="1186"/>
                  </a:moveTo>
                  <a:cubicBezTo>
                    <a:pt x="158" y="1186"/>
                    <a:pt x="77" y="1118"/>
                    <a:pt x="63" y="1030"/>
                  </a:cubicBezTo>
                  <a:lnTo>
                    <a:pt x="75" y="1030"/>
                  </a:lnTo>
                  <a:cubicBezTo>
                    <a:pt x="173" y="1030"/>
                    <a:pt x="254" y="1098"/>
                    <a:pt x="269" y="1186"/>
                  </a:cubicBezTo>
                  <a:lnTo>
                    <a:pt x="256" y="1186"/>
                  </a:lnTo>
                  <a:moveTo>
                    <a:pt x="75" y="1399"/>
                  </a:moveTo>
                  <a:lnTo>
                    <a:pt x="63" y="1399"/>
                  </a:lnTo>
                  <a:cubicBezTo>
                    <a:pt x="77" y="1311"/>
                    <a:pt x="158" y="1243"/>
                    <a:pt x="256" y="1243"/>
                  </a:cubicBezTo>
                  <a:lnTo>
                    <a:pt x="268" y="1243"/>
                  </a:lnTo>
                  <a:cubicBezTo>
                    <a:pt x="254" y="1332"/>
                    <a:pt x="173" y="1399"/>
                    <a:pt x="75" y="1399"/>
                  </a:cubicBezTo>
                  <a:moveTo>
                    <a:pt x="1149" y="461"/>
                  </a:moveTo>
                  <a:cubicBezTo>
                    <a:pt x="1129" y="461"/>
                    <a:pt x="1109" y="462"/>
                    <a:pt x="1089" y="465"/>
                  </a:cubicBezTo>
                  <a:lnTo>
                    <a:pt x="1089" y="228"/>
                  </a:lnTo>
                  <a:lnTo>
                    <a:pt x="1149" y="228"/>
                  </a:lnTo>
                  <a:cubicBezTo>
                    <a:pt x="1166" y="228"/>
                    <a:pt x="1179" y="215"/>
                    <a:pt x="1179" y="199"/>
                  </a:cubicBezTo>
                  <a:cubicBezTo>
                    <a:pt x="1179" y="183"/>
                    <a:pt x="1166" y="171"/>
                    <a:pt x="1149" y="171"/>
                  </a:cubicBezTo>
                  <a:lnTo>
                    <a:pt x="1097" y="171"/>
                  </a:lnTo>
                  <a:lnTo>
                    <a:pt x="1133" y="35"/>
                  </a:lnTo>
                  <a:cubicBezTo>
                    <a:pt x="1135" y="27"/>
                    <a:pt x="1133" y="18"/>
                    <a:pt x="1128" y="11"/>
                  </a:cubicBezTo>
                  <a:cubicBezTo>
                    <a:pt x="1122" y="4"/>
                    <a:pt x="1113" y="0"/>
                    <a:pt x="1104" y="0"/>
                  </a:cubicBezTo>
                  <a:lnTo>
                    <a:pt x="833" y="0"/>
                  </a:lnTo>
                  <a:cubicBezTo>
                    <a:pt x="824" y="0"/>
                    <a:pt x="815" y="4"/>
                    <a:pt x="810" y="11"/>
                  </a:cubicBezTo>
                  <a:cubicBezTo>
                    <a:pt x="804" y="18"/>
                    <a:pt x="802" y="27"/>
                    <a:pt x="804" y="35"/>
                  </a:cubicBezTo>
                  <a:lnTo>
                    <a:pt x="840" y="171"/>
                  </a:lnTo>
                  <a:lnTo>
                    <a:pt x="788" y="171"/>
                  </a:lnTo>
                  <a:cubicBezTo>
                    <a:pt x="772" y="171"/>
                    <a:pt x="758" y="183"/>
                    <a:pt x="758" y="199"/>
                  </a:cubicBezTo>
                  <a:cubicBezTo>
                    <a:pt x="758" y="215"/>
                    <a:pt x="772" y="228"/>
                    <a:pt x="788" y="228"/>
                  </a:cubicBezTo>
                  <a:lnTo>
                    <a:pt x="848" y="228"/>
                  </a:lnTo>
                  <a:lnTo>
                    <a:pt x="848" y="490"/>
                  </a:lnTo>
                  <a:cubicBezTo>
                    <a:pt x="823" y="534"/>
                    <a:pt x="783" y="588"/>
                    <a:pt x="741" y="644"/>
                  </a:cubicBezTo>
                  <a:cubicBezTo>
                    <a:pt x="647" y="769"/>
                    <a:pt x="542" y="911"/>
                    <a:pt x="503" y="1059"/>
                  </a:cubicBezTo>
                  <a:cubicBezTo>
                    <a:pt x="427" y="1064"/>
                    <a:pt x="361" y="1096"/>
                    <a:pt x="319" y="1141"/>
                  </a:cubicBezTo>
                  <a:cubicBezTo>
                    <a:pt x="286" y="1044"/>
                    <a:pt x="189" y="973"/>
                    <a:pt x="75" y="973"/>
                  </a:cubicBezTo>
                  <a:lnTo>
                    <a:pt x="30" y="973"/>
                  </a:lnTo>
                  <a:cubicBezTo>
                    <a:pt x="14" y="973"/>
                    <a:pt x="0" y="986"/>
                    <a:pt x="0" y="1001"/>
                  </a:cubicBezTo>
                  <a:cubicBezTo>
                    <a:pt x="0" y="1094"/>
                    <a:pt x="55" y="1174"/>
                    <a:pt x="136" y="1215"/>
                  </a:cubicBezTo>
                  <a:cubicBezTo>
                    <a:pt x="55" y="1255"/>
                    <a:pt x="0" y="1336"/>
                    <a:pt x="0" y="1428"/>
                  </a:cubicBezTo>
                  <a:cubicBezTo>
                    <a:pt x="0" y="1444"/>
                    <a:pt x="14" y="1456"/>
                    <a:pt x="30" y="1456"/>
                  </a:cubicBezTo>
                  <a:lnTo>
                    <a:pt x="75" y="1456"/>
                  </a:lnTo>
                  <a:cubicBezTo>
                    <a:pt x="168" y="1456"/>
                    <a:pt x="249" y="1410"/>
                    <a:pt x="294" y="1340"/>
                  </a:cubicBezTo>
                  <a:cubicBezTo>
                    <a:pt x="334" y="1409"/>
                    <a:pt x="423" y="1456"/>
                    <a:pt x="526" y="1456"/>
                  </a:cubicBezTo>
                  <a:cubicBezTo>
                    <a:pt x="565" y="1456"/>
                    <a:pt x="604" y="1449"/>
                    <a:pt x="638" y="1436"/>
                  </a:cubicBezTo>
                  <a:cubicBezTo>
                    <a:pt x="673" y="1450"/>
                    <a:pt x="714" y="1456"/>
                    <a:pt x="760" y="1456"/>
                  </a:cubicBezTo>
                  <a:lnTo>
                    <a:pt x="833" y="1456"/>
                  </a:lnTo>
                  <a:cubicBezTo>
                    <a:pt x="850" y="1456"/>
                    <a:pt x="863" y="1444"/>
                    <a:pt x="863" y="1428"/>
                  </a:cubicBezTo>
                  <a:cubicBezTo>
                    <a:pt x="863" y="1412"/>
                    <a:pt x="850" y="1399"/>
                    <a:pt x="833" y="1399"/>
                  </a:cubicBezTo>
                  <a:lnTo>
                    <a:pt x="760" y="1399"/>
                  </a:lnTo>
                  <a:cubicBezTo>
                    <a:pt x="742" y="1399"/>
                    <a:pt x="726" y="1398"/>
                    <a:pt x="710" y="1396"/>
                  </a:cubicBezTo>
                  <a:cubicBezTo>
                    <a:pt x="756" y="1359"/>
                    <a:pt x="782" y="1310"/>
                    <a:pt x="782" y="1257"/>
                  </a:cubicBezTo>
                  <a:cubicBezTo>
                    <a:pt x="782" y="1151"/>
                    <a:pt x="680" y="1074"/>
                    <a:pt x="565" y="1060"/>
                  </a:cubicBezTo>
                  <a:cubicBezTo>
                    <a:pt x="576" y="1023"/>
                    <a:pt x="592" y="983"/>
                    <a:pt x="614" y="941"/>
                  </a:cubicBezTo>
                  <a:cubicBezTo>
                    <a:pt x="640" y="943"/>
                    <a:pt x="668" y="944"/>
                    <a:pt x="698" y="944"/>
                  </a:cubicBezTo>
                  <a:cubicBezTo>
                    <a:pt x="838" y="944"/>
                    <a:pt x="909" y="922"/>
                    <a:pt x="978" y="900"/>
                  </a:cubicBezTo>
                  <a:cubicBezTo>
                    <a:pt x="1048" y="878"/>
                    <a:pt x="1114" y="857"/>
                    <a:pt x="1256" y="859"/>
                  </a:cubicBezTo>
                  <a:cubicBezTo>
                    <a:pt x="1313" y="937"/>
                    <a:pt x="1355" y="1004"/>
                    <a:pt x="1376" y="1078"/>
                  </a:cubicBezTo>
                  <a:cubicBezTo>
                    <a:pt x="1385" y="1110"/>
                    <a:pt x="1390" y="1141"/>
                    <a:pt x="1390" y="1172"/>
                  </a:cubicBezTo>
                  <a:cubicBezTo>
                    <a:pt x="1390" y="1316"/>
                    <a:pt x="1330" y="1399"/>
                    <a:pt x="1177" y="1399"/>
                  </a:cubicBezTo>
                  <a:lnTo>
                    <a:pt x="1104" y="1399"/>
                  </a:lnTo>
                  <a:cubicBezTo>
                    <a:pt x="1087" y="1399"/>
                    <a:pt x="1074" y="1412"/>
                    <a:pt x="1074" y="1428"/>
                  </a:cubicBezTo>
                  <a:cubicBezTo>
                    <a:pt x="1074" y="1444"/>
                    <a:pt x="1087" y="1456"/>
                    <a:pt x="1104" y="1456"/>
                  </a:cubicBezTo>
                  <a:lnTo>
                    <a:pt x="1177" y="1456"/>
                  </a:lnTo>
                  <a:cubicBezTo>
                    <a:pt x="1363" y="1456"/>
                    <a:pt x="1450" y="1349"/>
                    <a:pt x="1450" y="1172"/>
                  </a:cubicBezTo>
                  <a:cubicBezTo>
                    <a:pt x="1450" y="1141"/>
                    <a:pt x="1446" y="1110"/>
                    <a:pt x="1439" y="1079"/>
                  </a:cubicBezTo>
                  <a:cubicBezTo>
                    <a:pt x="1504" y="1011"/>
                    <a:pt x="1540" y="923"/>
                    <a:pt x="1540" y="831"/>
                  </a:cubicBezTo>
                  <a:cubicBezTo>
                    <a:pt x="1540" y="627"/>
                    <a:pt x="1365" y="461"/>
                    <a:pt x="1149" y="46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64;p33"/>
            <p:cNvSpPr/>
            <p:nvPr/>
          </p:nvSpPr>
          <p:spPr>
            <a:xfrm>
              <a:off x="6715751" y="3086421"/>
              <a:ext cx="17691" cy="17579"/>
            </a:xfrm>
            <a:custGeom>
              <a:avLst/>
              <a:gdLst/>
              <a:ahLst/>
              <a:cxnLst/>
              <a:rect l="l" t="t" r="r" b="b"/>
              <a:pathLst>
                <a:path w="60" h="57" extrusionOk="0">
                  <a:moveTo>
                    <a:pt x="30" y="0"/>
                  </a:moveTo>
                  <a:cubicBezTo>
                    <a:pt x="46" y="0"/>
                    <a:pt x="60" y="13"/>
                    <a:pt x="60" y="29"/>
                  </a:cubicBezTo>
                  <a:cubicBezTo>
                    <a:pt x="60" y="45"/>
                    <a:pt x="46" y="57"/>
                    <a:pt x="30" y="57"/>
                  </a:cubicBezTo>
                  <a:cubicBezTo>
                    <a:pt x="13" y="57"/>
                    <a:pt x="0" y="45"/>
                    <a:pt x="0" y="29"/>
                  </a:cubicBezTo>
                  <a:cubicBezTo>
                    <a:pt x="0" y="13"/>
                    <a:pt x="13" y="0"/>
                    <a:pt x="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65" name="Google Shape;26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 flipH="1">
            <a:off x="7161100" y="-1211700"/>
            <a:ext cx="4117400" cy="7194952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6033" y="1282376"/>
            <a:ext cx="5885067" cy="1627464"/>
          </a:xfrm>
          <a:prstGeom prst="rect">
            <a:avLst/>
          </a:prstGeom>
        </p:spPr>
      </p:pic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9143" y="3286711"/>
            <a:ext cx="1810003" cy="1171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986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3"/>
          <p:cNvSpPr txBox="1">
            <a:spLocks noGrp="1"/>
          </p:cNvSpPr>
          <p:nvPr>
            <p:ph type="subTitle" idx="1"/>
          </p:nvPr>
        </p:nvSpPr>
        <p:spPr>
          <a:xfrm>
            <a:off x="1524000" y="2876550"/>
            <a:ext cx="4788600" cy="42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chemeClr val="tx1"/>
                </a:solidFill>
              </a:rPr>
              <a:t>Output --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244" name="Google Shape;244;p33"/>
          <p:cNvSpPr txBox="1">
            <a:spLocks noGrp="1"/>
          </p:cNvSpPr>
          <p:nvPr>
            <p:ph type="title"/>
          </p:nvPr>
        </p:nvSpPr>
        <p:spPr>
          <a:xfrm>
            <a:off x="533400" y="209551"/>
            <a:ext cx="6934200" cy="6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1800" dirty="0"/>
              <a:t>Analyze the cumulative revenue generated over </a:t>
            </a:r>
            <a:r>
              <a:rPr lang="en-US" sz="1800" dirty="0" smtClean="0"/>
              <a:t>time</a:t>
            </a:r>
            <a:endParaRPr sz="1800" dirty="0"/>
          </a:p>
        </p:txBody>
      </p:sp>
      <p:sp>
        <p:nvSpPr>
          <p:cNvPr id="249" name="Google Shape;249;p33"/>
          <p:cNvSpPr/>
          <p:nvPr/>
        </p:nvSpPr>
        <p:spPr>
          <a:xfrm>
            <a:off x="175143" y="1282376"/>
            <a:ext cx="1104000" cy="1103400"/>
          </a:xfrm>
          <a:prstGeom prst="star16">
            <a:avLst>
              <a:gd name="adj" fmla="val 42929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0" name="Google Shape;250;p33"/>
          <p:cNvSpPr/>
          <p:nvPr/>
        </p:nvSpPr>
        <p:spPr>
          <a:xfrm>
            <a:off x="200796" y="3036768"/>
            <a:ext cx="1104000" cy="1103400"/>
          </a:xfrm>
          <a:prstGeom prst="star16">
            <a:avLst>
              <a:gd name="adj" fmla="val 42929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251" name="Google Shape;251;p33"/>
          <p:cNvGrpSpPr/>
          <p:nvPr/>
        </p:nvGrpSpPr>
        <p:grpSpPr>
          <a:xfrm>
            <a:off x="333214" y="3438361"/>
            <a:ext cx="454081" cy="434220"/>
            <a:chOff x="5840615" y="2662378"/>
            <a:chExt cx="454081" cy="434220"/>
          </a:xfrm>
        </p:grpSpPr>
        <p:sp>
          <p:nvSpPr>
            <p:cNvPr id="252" name="Google Shape;252;p33"/>
            <p:cNvSpPr/>
            <p:nvPr/>
          </p:nvSpPr>
          <p:spPr>
            <a:xfrm>
              <a:off x="6206828" y="2939933"/>
              <a:ext cx="17986" cy="17579"/>
            </a:xfrm>
            <a:custGeom>
              <a:avLst/>
              <a:gdLst/>
              <a:ahLst/>
              <a:cxnLst/>
              <a:rect l="l" t="t" r="r" b="b"/>
              <a:pathLst>
                <a:path w="61" h="57" extrusionOk="0">
                  <a:moveTo>
                    <a:pt x="31" y="57"/>
                  </a:moveTo>
                  <a:cubicBezTo>
                    <a:pt x="48" y="57"/>
                    <a:pt x="61" y="44"/>
                    <a:pt x="61" y="28"/>
                  </a:cubicBezTo>
                  <a:cubicBezTo>
                    <a:pt x="60" y="13"/>
                    <a:pt x="47" y="0"/>
                    <a:pt x="30" y="0"/>
                  </a:cubicBezTo>
                  <a:cubicBezTo>
                    <a:pt x="13" y="1"/>
                    <a:pt x="0" y="13"/>
                    <a:pt x="0" y="29"/>
                  </a:cubicBezTo>
                  <a:cubicBezTo>
                    <a:pt x="1" y="45"/>
                    <a:pt x="14" y="57"/>
                    <a:pt x="31" y="5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53;p33"/>
            <p:cNvSpPr/>
            <p:nvPr/>
          </p:nvSpPr>
          <p:spPr>
            <a:xfrm>
              <a:off x="6186777" y="2989893"/>
              <a:ext cx="17691" cy="17579"/>
            </a:xfrm>
            <a:custGeom>
              <a:avLst/>
              <a:gdLst/>
              <a:ahLst/>
              <a:cxnLst/>
              <a:rect l="l" t="t" r="r" b="b"/>
              <a:pathLst>
                <a:path w="60" h="57" extrusionOk="0">
                  <a:moveTo>
                    <a:pt x="9" y="9"/>
                  </a:moveTo>
                  <a:cubicBezTo>
                    <a:pt x="-3" y="20"/>
                    <a:pt x="-3" y="38"/>
                    <a:pt x="9" y="49"/>
                  </a:cubicBezTo>
                  <a:cubicBezTo>
                    <a:pt x="21" y="60"/>
                    <a:pt x="40" y="60"/>
                    <a:pt x="52" y="48"/>
                  </a:cubicBezTo>
                  <a:cubicBezTo>
                    <a:pt x="63" y="37"/>
                    <a:pt x="63" y="19"/>
                    <a:pt x="51" y="8"/>
                  </a:cubicBezTo>
                  <a:cubicBezTo>
                    <a:pt x="39" y="-3"/>
                    <a:pt x="20" y="-3"/>
                    <a:pt x="9" y="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54;p33"/>
            <p:cNvSpPr/>
            <p:nvPr/>
          </p:nvSpPr>
          <p:spPr>
            <a:xfrm>
              <a:off x="6185598" y="2890590"/>
              <a:ext cx="17691" cy="17579"/>
            </a:xfrm>
            <a:custGeom>
              <a:avLst/>
              <a:gdLst/>
              <a:ahLst/>
              <a:cxnLst/>
              <a:rect l="l" t="t" r="r" b="b"/>
              <a:pathLst>
                <a:path w="60" h="57" extrusionOk="0">
                  <a:moveTo>
                    <a:pt x="51" y="49"/>
                  </a:moveTo>
                  <a:cubicBezTo>
                    <a:pt x="63" y="37"/>
                    <a:pt x="63" y="19"/>
                    <a:pt x="51" y="8"/>
                  </a:cubicBezTo>
                  <a:cubicBezTo>
                    <a:pt x="39" y="-3"/>
                    <a:pt x="20" y="-2"/>
                    <a:pt x="8" y="9"/>
                  </a:cubicBezTo>
                  <a:cubicBezTo>
                    <a:pt x="-3" y="20"/>
                    <a:pt x="-3" y="38"/>
                    <a:pt x="9" y="49"/>
                  </a:cubicBezTo>
                  <a:cubicBezTo>
                    <a:pt x="21" y="60"/>
                    <a:pt x="40" y="60"/>
                    <a:pt x="51" y="4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55;p33"/>
            <p:cNvSpPr/>
            <p:nvPr/>
          </p:nvSpPr>
          <p:spPr>
            <a:xfrm>
              <a:off x="6086526" y="2991127"/>
              <a:ext cx="17691" cy="17579"/>
            </a:xfrm>
            <a:custGeom>
              <a:avLst/>
              <a:gdLst/>
              <a:ahLst/>
              <a:cxnLst/>
              <a:rect l="l" t="t" r="r" b="b"/>
              <a:pathLst>
                <a:path w="60" h="57" extrusionOk="0">
                  <a:moveTo>
                    <a:pt x="8" y="9"/>
                  </a:moveTo>
                  <a:cubicBezTo>
                    <a:pt x="-3" y="20"/>
                    <a:pt x="-3" y="38"/>
                    <a:pt x="9" y="49"/>
                  </a:cubicBezTo>
                  <a:cubicBezTo>
                    <a:pt x="21" y="60"/>
                    <a:pt x="40" y="60"/>
                    <a:pt x="51" y="48"/>
                  </a:cubicBezTo>
                  <a:cubicBezTo>
                    <a:pt x="63" y="37"/>
                    <a:pt x="63" y="19"/>
                    <a:pt x="51" y="8"/>
                  </a:cubicBezTo>
                  <a:cubicBezTo>
                    <a:pt x="39" y="-3"/>
                    <a:pt x="20" y="-2"/>
                    <a:pt x="8" y="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256;p33"/>
            <p:cNvSpPr/>
            <p:nvPr/>
          </p:nvSpPr>
          <p:spPr>
            <a:xfrm>
              <a:off x="6085347" y="2891824"/>
              <a:ext cx="17691" cy="17579"/>
            </a:xfrm>
            <a:custGeom>
              <a:avLst/>
              <a:gdLst/>
              <a:ahLst/>
              <a:cxnLst/>
              <a:rect l="l" t="t" r="r" b="b"/>
              <a:pathLst>
                <a:path w="60" h="57" extrusionOk="0">
                  <a:moveTo>
                    <a:pt x="51" y="49"/>
                  </a:moveTo>
                  <a:cubicBezTo>
                    <a:pt x="63" y="37"/>
                    <a:pt x="62" y="19"/>
                    <a:pt x="51" y="8"/>
                  </a:cubicBezTo>
                  <a:cubicBezTo>
                    <a:pt x="39" y="-2"/>
                    <a:pt x="20" y="-2"/>
                    <a:pt x="8" y="9"/>
                  </a:cubicBezTo>
                  <a:cubicBezTo>
                    <a:pt x="-4" y="20"/>
                    <a:pt x="-3" y="38"/>
                    <a:pt x="9" y="49"/>
                  </a:cubicBezTo>
                  <a:cubicBezTo>
                    <a:pt x="21" y="60"/>
                    <a:pt x="40" y="60"/>
                    <a:pt x="51" y="4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57;p33"/>
            <p:cNvSpPr/>
            <p:nvPr/>
          </p:nvSpPr>
          <p:spPr>
            <a:xfrm>
              <a:off x="6065001" y="2941784"/>
              <a:ext cx="17691" cy="17579"/>
            </a:xfrm>
            <a:custGeom>
              <a:avLst/>
              <a:gdLst/>
              <a:ahLst/>
              <a:cxnLst/>
              <a:rect l="l" t="t" r="r" b="b"/>
              <a:pathLst>
                <a:path w="60" h="57" extrusionOk="0">
                  <a:moveTo>
                    <a:pt x="30" y="0"/>
                  </a:moveTo>
                  <a:cubicBezTo>
                    <a:pt x="13" y="0"/>
                    <a:pt x="0" y="13"/>
                    <a:pt x="0" y="29"/>
                  </a:cubicBezTo>
                  <a:cubicBezTo>
                    <a:pt x="0" y="45"/>
                    <a:pt x="14" y="57"/>
                    <a:pt x="31" y="57"/>
                  </a:cubicBezTo>
                  <a:cubicBezTo>
                    <a:pt x="47" y="57"/>
                    <a:pt x="61" y="44"/>
                    <a:pt x="60" y="28"/>
                  </a:cubicBezTo>
                  <a:cubicBezTo>
                    <a:pt x="60" y="12"/>
                    <a:pt x="47" y="0"/>
                    <a:pt x="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258;p33"/>
            <p:cNvSpPr/>
            <p:nvPr/>
          </p:nvSpPr>
          <p:spPr>
            <a:xfrm>
              <a:off x="6029619" y="2843714"/>
              <a:ext cx="107328" cy="213101"/>
            </a:xfrm>
            <a:custGeom>
              <a:avLst/>
              <a:gdLst/>
              <a:ahLst/>
              <a:cxnLst/>
              <a:rect l="l" t="t" r="r" b="b"/>
              <a:pathLst>
                <a:path w="364" h="691" extrusionOk="0">
                  <a:moveTo>
                    <a:pt x="304" y="559"/>
                  </a:moveTo>
                  <a:cubicBezTo>
                    <a:pt x="304" y="559"/>
                    <a:pt x="304" y="604"/>
                    <a:pt x="304" y="605"/>
                  </a:cubicBezTo>
                  <a:cubicBezTo>
                    <a:pt x="304" y="625"/>
                    <a:pt x="282" y="639"/>
                    <a:pt x="262" y="631"/>
                  </a:cubicBezTo>
                  <a:cubicBezTo>
                    <a:pt x="141" y="583"/>
                    <a:pt x="62" y="471"/>
                    <a:pt x="60" y="348"/>
                  </a:cubicBezTo>
                  <a:cubicBezTo>
                    <a:pt x="58" y="224"/>
                    <a:pt x="135" y="111"/>
                    <a:pt x="254" y="59"/>
                  </a:cubicBezTo>
                  <a:cubicBezTo>
                    <a:pt x="274" y="51"/>
                    <a:pt x="297" y="64"/>
                    <a:pt x="298" y="85"/>
                  </a:cubicBezTo>
                  <a:cubicBezTo>
                    <a:pt x="298" y="85"/>
                    <a:pt x="298" y="130"/>
                    <a:pt x="298" y="131"/>
                  </a:cubicBezTo>
                  <a:cubicBezTo>
                    <a:pt x="298" y="176"/>
                    <a:pt x="285" y="225"/>
                    <a:pt x="255" y="283"/>
                  </a:cubicBezTo>
                  <a:cubicBezTo>
                    <a:pt x="245" y="302"/>
                    <a:pt x="240" y="323"/>
                    <a:pt x="240" y="345"/>
                  </a:cubicBezTo>
                  <a:cubicBezTo>
                    <a:pt x="241" y="367"/>
                    <a:pt x="246" y="389"/>
                    <a:pt x="257" y="408"/>
                  </a:cubicBezTo>
                  <a:cubicBezTo>
                    <a:pt x="288" y="465"/>
                    <a:pt x="303" y="513"/>
                    <a:pt x="304" y="559"/>
                  </a:cubicBezTo>
                  <a:moveTo>
                    <a:pt x="358" y="130"/>
                  </a:moveTo>
                  <a:lnTo>
                    <a:pt x="358" y="84"/>
                  </a:lnTo>
                  <a:cubicBezTo>
                    <a:pt x="357" y="22"/>
                    <a:pt x="289" y="-18"/>
                    <a:pt x="229" y="7"/>
                  </a:cubicBezTo>
                  <a:cubicBezTo>
                    <a:pt x="88" y="68"/>
                    <a:pt x="-2" y="202"/>
                    <a:pt x="0" y="348"/>
                  </a:cubicBezTo>
                  <a:cubicBezTo>
                    <a:pt x="2" y="495"/>
                    <a:pt x="95" y="626"/>
                    <a:pt x="238" y="684"/>
                  </a:cubicBezTo>
                  <a:cubicBezTo>
                    <a:pt x="298" y="708"/>
                    <a:pt x="364" y="666"/>
                    <a:pt x="364" y="604"/>
                  </a:cubicBezTo>
                  <a:lnTo>
                    <a:pt x="364" y="558"/>
                  </a:lnTo>
                  <a:cubicBezTo>
                    <a:pt x="363" y="504"/>
                    <a:pt x="346" y="448"/>
                    <a:pt x="310" y="382"/>
                  </a:cubicBezTo>
                  <a:cubicBezTo>
                    <a:pt x="304" y="370"/>
                    <a:pt x="301" y="358"/>
                    <a:pt x="301" y="345"/>
                  </a:cubicBezTo>
                  <a:cubicBezTo>
                    <a:pt x="300" y="332"/>
                    <a:pt x="303" y="319"/>
                    <a:pt x="309" y="307"/>
                  </a:cubicBezTo>
                  <a:cubicBezTo>
                    <a:pt x="343" y="241"/>
                    <a:pt x="358" y="185"/>
                    <a:pt x="358" y="13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59;p33"/>
            <p:cNvSpPr/>
            <p:nvPr/>
          </p:nvSpPr>
          <p:spPr>
            <a:xfrm>
              <a:off x="6152869" y="2842789"/>
              <a:ext cx="107328" cy="213101"/>
            </a:xfrm>
            <a:custGeom>
              <a:avLst/>
              <a:gdLst/>
              <a:ahLst/>
              <a:cxnLst/>
              <a:rect l="l" t="t" r="r" b="b"/>
              <a:pathLst>
                <a:path w="364" h="691" extrusionOk="0">
                  <a:moveTo>
                    <a:pt x="60" y="132"/>
                  </a:moveTo>
                  <a:lnTo>
                    <a:pt x="60" y="86"/>
                  </a:lnTo>
                  <a:cubicBezTo>
                    <a:pt x="60" y="65"/>
                    <a:pt x="82" y="51"/>
                    <a:pt x="102" y="59"/>
                  </a:cubicBezTo>
                  <a:cubicBezTo>
                    <a:pt x="223" y="108"/>
                    <a:pt x="302" y="219"/>
                    <a:pt x="304" y="343"/>
                  </a:cubicBezTo>
                  <a:cubicBezTo>
                    <a:pt x="305" y="466"/>
                    <a:pt x="229" y="580"/>
                    <a:pt x="110" y="631"/>
                  </a:cubicBezTo>
                  <a:cubicBezTo>
                    <a:pt x="90" y="640"/>
                    <a:pt x="66" y="626"/>
                    <a:pt x="66" y="606"/>
                  </a:cubicBezTo>
                  <a:lnTo>
                    <a:pt x="66" y="560"/>
                  </a:lnTo>
                  <a:cubicBezTo>
                    <a:pt x="65" y="514"/>
                    <a:pt x="79" y="466"/>
                    <a:pt x="109" y="408"/>
                  </a:cubicBezTo>
                  <a:cubicBezTo>
                    <a:pt x="119" y="388"/>
                    <a:pt x="124" y="367"/>
                    <a:pt x="123" y="345"/>
                  </a:cubicBezTo>
                  <a:cubicBezTo>
                    <a:pt x="123" y="323"/>
                    <a:pt x="117" y="302"/>
                    <a:pt x="107" y="282"/>
                  </a:cubicBezTo>
                  <a:cubicBezTo>
                    <a:pt x="76" y="225"/>
                    <a:pt x="61" y="177"/>
                    <a:pt x="60" y="132"/>
                  </a:cubicBezTo>
                  <a:moveTo>
                    <a:pt x="6" y="560"/>
                  </a:moveTo>
                  <a:lnTo>
                    <a:pt x="6" y="606"/>
                  </a:lnTo>
                  <a:cubicBezTo>
                    <a:pt x="7" y="668"/>
                    <a:pt x="75" y="708"/>
                    <a:pt x="135" y="683"/>
                  </a:cubicBezTo>
                  <a:cubicBezTo>
                    <a:pt x="276" y="622"/>
                    <a:pt x="366" y="488"/>
                    <a:pt x="364" y="342"/>
                  </a:cubicBezTo>
                  <a:cubicBezTo>
                    <a:pt x="362" y="196"/>
                    <a:pt x="268" y="64"/>
                    <a:pt x="126" y="7"/>
                  </a:cubicBezTo>
                  <a:cubicBezTo>
                    <a:pt x="66" y="-17"/>
                    <a:pt x="-1" y="25"/>
                    <a:pt x="0" y="86"/>
                  </a:cubicBezTo>
                  <a:lnTo>
                    <a:pt x="0" y="132"/>
                  </a:lnTo>
                  <a:cubicBezTo>
                    <a:pt x="1" y="187"/>
                    <a:pt x="18" y="243"/>
                    <a:pt x="53" y="308"/>
                  </a:cubicBezTo>
                  <a:cubicBezTo>
                    <a:pt x="60" y="320"/>
                    <a:pt x="63" y="332"/>
                    <a:pt x="63" y="346"/>
                  </a:cubicBezTo>
                  <a:cubicBezTo>
                    <a:pt x="63" y="359"/>
                    <a:pt x="60" y="371"/>
                    <a:pt x="54" y="383"/>
                  </a:cubicBezTo>
                  <a:cubicBezTo>
                    <a:pt x="21" y="449"/>
                    <a:pt x="5" y="506"/>
                    <a:pt x="6" y="5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260;p33"/>
            <p:cNvSpPr/>
            <p:nvPr/>
          </p:nvSpPr>
          <p:spPr>
            <a:xfrm>
              <a:off x="5840615" y="2662378"/>
              <a:ext cx="454081" cy="434220"/>
            </a:xfrm>
            <a:custGeom>
              <a:avLst/>
              <a:gdLst/>
              <a:ahLst/>
              <a:cxnLst/>
              <a:rect l="l" t="t" r="r" b="b"/>
              <a:pathLst>
                <a:path w="1540" h="1408" extrusionOk="0">
                  <a:moveTo>
                    <a:pt x="517" y="925"/>
                  </a:moveTo>
                  <a:cubicBezTo>
                    <a:pt x="517" y="997"/>
                    <a:pt x="535" y="1068"/>
                    <a:pt x="568" y="1133"/>
                  </a:cubicBezTo>
                  <a:cubicBezTo>
                    <a:pt x="549" y="1136"/>
                    <a:pt x="530" y="1137"/>
                    <a:pt x="511" y="1137"/>
                  </a:cubicBezTo>
                  <a:cubicBezTo>
                    <a:pt x="265" y="1137"/>
                    <a:pt x="63" y="949"/>
                    <a:pt x="60" y="715"/>
                  </a:cubicBezTo>
                  <a:cubicBezTo>
                    <a:pt x="58" y="552"/>
                    <a:pt x="155" y="402"/>
                    <a:pt x="309" y="329"/>
                  </a:cubicBezTo>
                  <a:cubicBezTo>
                    <a:pt x="333" y="337"/>
                    <a:pt x="358" y="342"/>
                    <a:pt x="386" y="342"/>
                  </a:cubicBezTo>
                  <a:cubicBezTo>
                    <a:pt x="390" y="342"/>
                    <a:pt x="393" y="341"/>
                    <a:pt x="397" y="341"/>
                  </a:cubicBezTo>
                  <a:cubicBezTo>
                    <a:pt x="399" y="393"/>
                    <a:pt x="422" y="442"/>
                    <a:pt x="462" y="479"/>
                  </a:cubicBezTo>
                  <a:lnTo>
                    <a:pt x="487" y="503"/>
                  </a:lnTo>
                  <a:cubicBezTo>
                    <a:pt x="493" y="508"/>
                    <a:pt x="501" y="511"/>
                    <a:pt x="508" y="511"/>
                  </a:cubicBezTo>
                  <a:cubicBezTo>
                    <a:pt x="509" y="511"/>
                    <a:pt x="509" y="511"/>
                    <a:pt x="509" y="511"/>
                  </a:cubicBezTo>
                  <a:cubicBezTo>
                    <a:pt x="517" y="511"/>
                    <a:pt x="524" y="508"/>
                    <a:pt x="530" y="502"/>
                  </a:cubicBezTo>
                  <a:lnTo>
                    <a:pt x="555" y="478"/>
                  </a:lnTo>
                  <a:cubicBezTo>
                    <a:pt x="594" y="440"/>
                    <a:pt x="615" y="390"/>
                    <a:pt x="616" y="339"/>
                  </a:cubicBezTo>
                  <a:cubicBezTo>
                    <a:pt x="620" y="339"/>
                    <a:pt x="623" y="339"/>
                    <a:pt x="627" y="339"/>
                  </a:cubicBezTo>
                  <a:cubicBezTo>
                    <a:pt x="655" y="338"/>
                    <a:pt x="681" y="333"/>
                    <a:pt x="704" y="324"/>
                  </a:cubicBezTo>
                  <a:cubicBezTo>
                    <a:pt x="773" y="355"/>
                    <a:pt x="834" y="403"/>
                    <a:pt x="879" y="462"/>
                  </a:cubicBezTo>
                  <a:cubicBezTo>
                    <a:pt x="666" y="524"/>
                    <a:pt x="517" y="711"/>
                    <a:pt x="517" y="925"/>
                  </a:cubicBezTo>
                  <a:moveTo>
                    <a:pt x="354" y="225"/>
                  </a:moveTo>
                  <a:cubicBezTo>
                    <a:pt x="376" y="225"/>
                    <a:pt x="655" y="225"/>
                    <a:pt x="655" y="225"/>
                  </a:cubicBezTo>
                  <a:cubicBezTo>
                    <a:pt x="689" y="224"/>
                    <a:pt x="722" y="214"/>
                    <a:pt x="750" y="202"/>
                  </a:cubicBezTo>
                  <a:cubicBezTo>
                    <a:pt x="725" y="253"/>
                    <a:pt x="685" y="281"/>
                    <a:pt x="626" y="282"/>
                  </a:cubicBezTo>
                  <a:cubicBezTo>
                    <a:pt x="615" y="282"/>
                    <a:pt x="604" y="280"/>
                    <a:pt x="594" y="277"/>
                  </a:cubicBezTo>
                  <a:cubicBezTo>
                    <a:pt x="584" y="273"/>
                    <a:pt x="572" y="275"/>
                    <a:pt x="564" y="282"/>
                  </a:cubicBezTo>
                  <a:cubicBezTo>
                    <a:pt x="556" y="288"/>
                    <a:pt x="552" y="298"/>
                    <a:pt x="554" y="308"/>
                  </a:cubicBezTo>
                  <a:cubicBezTo>
                    <a:pt x="563" y="356"/>
                    <a:pt x="547" y="404"/>
                    <a:pt x="512" y="438"/>
                  </a:cubicBezTo>
                  <a:lnTo>
                    <a:pt x="508" y="442"/>
                  </a:lnTo>
                  <a:lnTo>
                    <a:pt x="504" y="439"/>
                  </a:lnTo>
                  <a:cubicBezTo>
                    <a:pt x="468" y="405"/>
                    <a:pt x="451" y="357"/>
                    <a:pt x="458" y="310"/>
                  </a:cubicBezTo>
                  <a:cubicBezTo>
                    <a:pt x="462" y="288"/>
                    <a:pt x="439" y="271"/>
                    <a:pt x="418" y="279"/>
                  </a:cubicBezTo>
                  <a:cubicBezTo>
                    <a:pt x="407" y="283"/>
                    <a:pt x="397" y="285"/>
                    <a:pt x="385" y="285"/>
                  </a:cubicBezTo>
                  <a:cubicBezTo>
                    <a:pt x="325" y="285"/>
                    <a:pt x="284" y="256"/>
                    <a:pt x="258" y="205"/>
                  </a:cubicBezTo>
                  <a:cubicBezTo>
                    <a:pt x="286" y="216"/>
                    <a:pt x="320" y="225"/>
                    <a:pt x="354" y="225"/>
                  </a:cubicBezTo>
                  <a:moveTo>
                    <a:pt x="1029" y="441"/>
                  </a:moveTo>
                  <a:cubicBezTo>
                    <a:pt x="999" y="441"/>
                    <a:pt x="970" y="443"/>
                    <a:pt x="941" y="448"/>
                  </a:cubicBezTo>
                  <a:cubicBezTo>
                    <a:pt x="896" y="382"/>
                    <a:pt x="833" y="326"/>
                    <a:pt x="760" y="287"/>
                  </a:cubicBezTo>
                  <a:cubicBezTo>
                    <a:pt x="810" y="241"/>
                    <a:pt x="822" y="180"/>
                    <a:pt x="833" y="146"/>
                  </a:cubicBezTo>
                  <a:cubicBezTo>
                    <a:pt x="837" y="134"/>
                    <a:pt x="833" y="121"/>
                    <a:pt x="822" y="114"/>
                  </a:cubicBezTo>
                  <a:cubicBezTo>
                    <a:pt x="811" y="107"/>
                    <a:pt x="796" y="107"/>
                    <a:pt x="786" y="116"/>
                  </a:cubicBezTo>
                  <a:cubicBezTo>
                    <a:pt x="767" y="130"/>
                    <a:pt x="708" y="167"/>
                    <a:pt x="655" y="168"/>
                  </a:cubicBezTo>
                  <a:lnTo>
                    <a:pt x="536" y="168"/>
                  </a:lnTo>
                  <a:lnTo>
                    <a:pt x="536" y="141"/>
                  </a:lnTo>
                  <a:cubicBezTo>
                    <a:pt x="535" y="62"/>
                    <a:pt x="466" y="-1"/>
                    <a:pt x="382" y="0"/>
                  </a:cubicBezTo>
                  <a:cubicBezTo>
                    <a:pt x="365" y="1"/>
                    <a:pt x="352" y="13"/>
                    <a:pt x="352" y="29"/>
                  </a:cubicBezTo>
                  <a:cubicBezTo>
                    <a:pt x="352" y="45"/>
                    <a:pt x="366" y="57"/>
                    <a:pt x="382" y="57"/>
                  </a:cubicBezTo>
                  <a:lnTo>
                    <a:pt x="382" y="57"/>
                  </a:lnTo>
                  <a:cubicBezTo>
                    <a:pt x="433" y="57"/>
                    <a:pt x="475" y="95"/>
                    <a:pt x="475" y="141"/>
                  </a:cubicBezTo>
                  <a:lnTo>
                    <a:pt x="475" y="168"/>
                  </a:lnTo>
                  <a:cubicBezTo>
                    <a:pt x="392" y="168"/>
                    <a:pt x="353" y="168"/>
                    <a:pt x="352" y="168"/>
                  </a:cubicBezTo>
                  <a:cubicBezTo>
                    <a:pt x="289" y="168"/>
                    <a:pt x="221" y="122"/>
                    <a:pt x="221" y="122"/>
                  </a:cubicBezTo>
                  <a:cubicBezTo>
                    <a:pt x="210" y="114"/>
                    <a:pt x="196" y="114"/>
                    <a:pt x="185" y="122"/>
                  </a:cubicBezTo>
                  <a:cubicBezTo>
                    <a:pt x="175" y="129"/>
                    <a:pt x="170" y="142"/>
                    <a:pt x="175" y="154"/>
                  </a:cubicBezTo>
                  <a:cubicBezTo>
                    <a:pt x="182" y="173"/>
                    <a:pt x="197" y="244"/>
                    <a:pt x="252" y="293"/>
                  </a:cubicBezTo>
                  <a:cubicBezTo>
                    <a:pt x="95" y="381"/>
                    <a:pt x="-2" y="542"/>
                    <a:pt x="0" y="716"/>
                  </a:cubicBezTo>
                  <a:cubicBezTo>
                    <a:pt x="4" y="981"/>
                    <a:pt x="232" y="1194"/>
                    <a:pt x="511" y="1194"/>
                  </a:cubicBezTo>
                  <a:cubicBezTo>
                    <a:pt x="540" y="1194"/>
                    <a:pt x="569" y="1191"/>
                    <a:pt x="599" y="1186"/>
                  </a:cubicBezTo>
                  <a:cubicBezTo>
                    <a:pt x="693" y="1324"/>
                    <a:pt x="854" y="1408"/>
                    <a:pt x="1029" y="1408"/>
                  </a:cubicBezTo>
                  <a:cubicBezTo>
                    <a:pt x="1113" y="1408"/>
                    <a:pt x="1197" y="1388"/>
                    <a:pt x="1271" y="1350"/>
                  </a:cubicBezTo>
                  <a:cubicBezTo>
                    <a:pt x="1286" y="1343"/>
                    <a:pt x="1292" y="1326"/>
                    <a:pt x="1284" y="1312"/>
                  </a:cubicBezTo>
                  <a:cubicBezTo>
                    <a:pt x="1276" y="1298"/>
                    <a:pt x="1257" y="1293"/>
                    <a:pt x="1243" y="1300"/>
                  </a:cubicBezTo>
                  <a:cubicBezTo>
                    <a:pt x="1178" y="1334"/>
                    <a:pt x="1104" y="1351"/>
                    <a:pt x="1029" y="1351"/>
                  </a:cubicBezTo>
                  <a:cubicBezTo>
                    <a:pt x="782" y="1351"/>
                    <a:pt x="578" y="1162"/>
                    <a:pt x="578" y="925"/>
                  </a:cubicBezTo>
                  <a:cubicBezTo>
                    <a:pt x="578" y="694"/>
                    <a:pt x="776" y="498"/>
                    <a:pt x="1029" y="498"/>
                  </a:cubicBezTo>
                  <a:cubicBezTo>
                    <a:pt x="1278" y="498"/>
                    <a:pt x="1480" y="689"/>
                    <a:pt x="1480" y="925"/>
                  </a:cubicBezTo>
                  <a:cubicBezTo>
                    <a:pt x="1480" y="998"/>
                    <a:pt x="1460" y="1070"/>
                    <a:pt x="1422" y="1134"/>
                  </a:cubicBezTo>
                  <a:cubicBezTo>
                    <a:pt x="1414" y="1147"/>
                    <a:pt x="1419" y="1165"/>
                    <a:pt x="1434" y="1172"/>
                  </a:cubicBezTo>
                  <a:cubicBezTo>
                    <a:pt x="1448" y="1180"/>
                    <a:pt x="1466" y="1175"/>
                    <a:pt x="1475" y="1162"/>
                  </a:cubicBezTo>
                  <a:cubicBezTo>
                    <a:pt x="1517" y="1090"/>
                    <a:pt x="1540" y="1008"/>
                    <a:pt x="1540" y="925"/>
                  </a:cubicBezTo>
                  <a:cubicBezTo>
                    <a:pt x="1540" y="658"/>
                    <a:pt x="1311" y="441"/>
                    <a:pt x="1029" y="44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1;p33"/>
            <p:cNvSpPr/>
            <p:nvPr/>
          </p:nvSpPr>
          <p:spPr>
            <a:xfrm>
              <a:off x="6234544" y="3038620"/>
              <a:ext cx="17691" cy="17579"/>
            </a:xfrm>
            <a:custGeom>
              <a:avLst/>
              <a:gdLst/>
              <a:ahLst/>
              <a:cxnLst/>
              <a:rect l="l" t="t" r="r" b="b"/>
              <a:pathLst>
                <a:path w="60" h="57" extrusionOk="0">
                  <a:moveTo>
                    <a:pt x="30" y="0"/>
                  </a:moveTo>
                  <a:cubicBezTo>
                    <a:pt x="46" y="0"/>
                    <a:pt x="60" y="13"/>
                    <a:pt x="60" y="29"/>
                  </a:cubicBezTo>
                  <a:cubicBezTo>
                    <a:pt x="60" y="45"/>
                    <a:pt x="46" y="57"/>
                    <a:pt x="30" y="57"/>
                  </a:cubicBezTo>
                  <a:cubicBezTo>
                    <a:pt x="13" y="57"/>
                    <a:pt x="0" y="45"/>
                    <a:pt x="0" y="29"/>
                  </a:cubicBezTo>
                  <a:cubicBezTo>
                    <a:pt x="0" y="13"/>
                    <a:pt x="13" y="0"/>
                    <a:pt x="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2" name="Google Shape;262;p33"/>
          <p:cNvGrpSpPr/>
          <p:nvPr/>
        </p:nvGrpSpPr>
        <p:grpSpPr>
          <a:xfrm>
            <a:off x="510424" y="1671840"/>
            <a:ext cx="454081" cy="449023"/>
            <a:chOff x="6438880" y="2654976"/>
            <a:chExt cx="454081" cy="449023"/>
          </a:xfrm>
        </p:grpSpPr>
        <p:sp>
          <p:nvSpPr>
            <p:cNvPr id="263" name="Google Shape;263;p33"/>
            <p:cNvSpPr/>
            <p:nvPr/>
          </p:nvSpPr>
          <p:spPr>
            <a:xfrm>
              <a:off x="6438880" y="2654976"/>
              <a:ext cx="454081" cy="449023"/>
            </a:xfrm>
            <a:custGeom>
              <a:avLst/>
              <a:gdLst/>
              <a:ahLst/>
              <a:cxnLst/>
              <a:rect l="l" t="t" r="r" b="b"/>
              <a:pathLst>
                <a:path w="1540" h="1456" extrusionOk="0">
                  <a:moveTo>
                    <a:pt x="1417" y="1014"/>
                  </a:moveTo>
                  <a:cubicBezTo>
                    <a:pt x="1380" y="924"/>
                    <a:pt x="1318" y="842"/>
                    <a:pt x="1258" y="763"/>
                  </a:cubicBezTo>
                  <a:cubicBezTo>
                    <a:pt x="1199" y="687"/>
                    <a:pt x="1139" y="607"/>
                    <a:pt x="1101" y="521"/>
                  </a:cubicBezTo>
                  <a:cubicBezTo>
                    <a:pt x="1117" y="519"/>
                    <a:pt x="1133" y="518"/>
                    <a:pt x="1149" y="518"/>
                  </a:cubicBezTo>
                  <a:cubicBezTo>
                    <a:pt x="1332" y="518"/>
                    <a:pt x="1480" y="658"/>
                    <a:pt x="1480" y="831"/>
                  </a:cubicBezTo>
                  <a:cubicBezTo>
                    <a:pt x="1480" y="897"/>
                    <a:pt x="1458" y="961"/>
                    <a:pt x="1417" y="1014"/>
                  </a:cubicBezTo>
                  <a:moveTo>
                    <a:pt x="959" y="846"/>
                  </a:moveTo>
                  <a:cubicBezTo>
                    <a:pt x="892" y="868"/>
                    <a:pt x="828" y="887"/>
                    <a:pt x="698" y="887"/>
                  </a:cubicBezTo>
                  <a:cubicBezTo>
                    <a:pt x="679" y="887"/>
                    <a:pt x="661" y="887"/>
                    <a:pt x="644" y="886"/>
                  </a:cubicBezTo>
                  <a:cubicBezTo>
                    <a:pt x="689" y="812"/>
                    <a:pt x="742" y="741"/>
                    <a:pt x="790" y="677"/>
                  </a:cubicBezTo>
                  <a:cubicBezTo>
                    <a:pt x="835" y="616"/>
                    <a:pt x="878" y="559"/>
                    <a:pt x="905" y="510"/>
                  </a:cubicBezTo>
                  <a:cubicBezTo>
                    <a:pt x="907" y="506"/>
                    <a:pt x="908" y="502"/>
                    <a:pt x="908" y="497"/>
                  </a:cubicBezTo>
                  <a:lnTo>
                    <a:pt x="908" y="228"/>
                  </a:lnTo>
                  <a:lnTo>
                    <a:pt x="1029" y="228"/>
                  </a:lnTo>
                  <a:lnTo>
                    <a:pt x="1029" y="497"/>
                  </a:lnTo>
                  <a:cubicBezTo>
                    <a:pt x="1029" y="501"/>
                    <a:pt x="1030" y="505"/>
                    <a:pt x="1031" y="509"/>
                  </a:cubicBezTo>
                  <a:cubicBezTo>
                    <a:pt x="1065" y="609"/>
                    <a:pt x="1152" y="722"/>
                    <a:pt x="1209" y="797"/>
                  </a:cubicBezTo>
                  <a:cubicBezTo>
                    <a:pt x="1210" y="799"/>
                    <a:pt x="1212" y="800"/>
                    <a:pt x="1213" y="802"/>
                  </a:cubicBezTo>
                  <a:cubicBezTo>
                    <a:pt x="1090" y="805"/>
                    <a:pt x="1024" y="826"/>
                    <a:pt x="959" y="846"/>
                  </a:cubicBezTo>
                  <a:moveTo>
                    <a:pt x="1065" y="57"/>
                  </a:moveTo>
                  <a:lnTo>
                    <a:pt x="1035" y="171"/>
                  </a:lnTo>
                  <a:lnTo>
                    <a:pt x="902" y="171"/>
                  </a:lnTo>
                  <a:lnTo>
                    <a:pt x="872" y="57"/>
                  </a:lnTo>
                  <a:lnTo>
                    <a:pt x="1065" y="57"/>
                  </a:lnTo>
                  <a:moveTo>
                    <a:pt x="722" y="1257"/>
                  </a:moveTo>
                  <a:cubicBezTo>
                    <a:pt x="722" y="1332"/>
                    <a:pt x="639" y="1399"/>
                    <a:pt x="526" y="1399"/>
                  </a:cubicBezTo>
                  <a:cubicBezTo>
                    <a:pt x="419" y="1399"/>
                    <a:pt x="331" y="1336"/>
                    <a:pt x="331" y="1257"/>
                  </a:cubicBezTo>
                  <a:cubicBezTo>
                    <a:pt x="331" y="1179"/>
                    <a:pt x="419" y="1115"/>
                    <a:pt x="526" y="1115"/>
                  </a:cubicBezTo>
                  <a:lnTo>
                    <a:pt x="527" y="1115"/>
                  </a:lnTo>
                  <a:lnTo>
                    <a:pt x="527" y="1115"/>
                  </a:lnTo>
                  <a:lnTo>
                    <a:pt x="527" y="1115"/>
                  </a:lnTo>
                  <a:cubicBezTo>
                    <a:pt x="635" y="1115"/>
                    <a:pt x="722" y="1179"/>
                    <a:pt x="722" y="1257"/>
                  </a:cubicBezTo>
                  <a:moveTo>
                    <a:pt x="256" y="1186"/>
                  </a:moveTo>
                  <a:cubicBezTo>
                    <a:pt x="158" y="1186"/>
                    <a:pt x="77" y="1118"/>
                    <a:pt x="63" y="1030"/>
                  </a:cubicBezTo>
                  <a:lnTo>
                    <a:pt x="75" y="1030"/>
                  </a:lnTo>
                  <a:cubicBezTo>
                    <a:pt x="173" y="1030"/>
                    <a:pt x="254" y="1098"/>
                    <a:pt x="269" y="1186"/>
                  </a:cubicBezTo>
                  <a:lnTo>
                    <a:pt x="256" y="1186"/>
                  </a:lnTo>
                  <a:moveTo>
                    <a:pt x="75" y="1399"/>
                  </a:moveTo>
                  <a:lnTo>
                    <a:pt x="63" y="1399"/>
                  </a:lnTo>
                  <a:cubicBezTo>
                    <a:pt x="77" y="1311"/>
                    <a:pt x="158" y="1243"/>
                    <a:pt x="256" y="1243"/>
                  </a:cubicBezTo>
                  <a:lnTo>
                    <a:pt x="268" y="1243"/>
                  </a:lnTo>
                  <a:cubicBezTo>
                    <a:pt x="254" y="1332"/>
                    <a:pt x="173" y="1399"/>
                    <a:pt x="75" y="1399"/>
                  </a:cubicBezTo>
                  <a:moveTo>
                    <a:pt x="1149" y="461"/>
                  </a:moveTo>
                  <a:cubicBezTo>
                    <a:pt x="1129" y="461"/>
                    <a:pt x="1109" y="462"/>
                    <a:pt x="1089" y="465"/>
                  </a:cubicBezTo>
                  <a:lnTo>
                    <a:pt x="1089" y="228"/>
                  </a:lnTo>
                  <a:lnTo>
                    <a:pt x="1149" y="228"/>
                  </a:lnTo>
                  <a:cubicBezTo>
                    <a:pt x="1166" y="228"/>
                    <a:pt x="1179" y="215"/>
                    <a:pt x="1179" y="199"/>
                  </a:cubicBezTo>
                  <a:cubicBezTo>
                    <a:pt x="1179" y="183"/>
                    <a:pt x="1166" y="171"/>
                    <a:pt x="1149" y="171"/>
                  </a:cubicBezTo>
                  <a:lnTo>
                    <a:pt x="1097" y="171"/>
                  </a:lnTo>
                  <a:lnTo>
                    <a:pt x="1133" y="35"/>
                  </a:lnTo>
                  <a:cubicBezTo>
                    <a:pt x="1135" y="27"/>
                    <a:pt x="1133" y="18"/>
                    <a:pt x="1128" y="11"/>
                  </a:cubicBezTo>
                  <a:cubicBezTo>
                    <a:pt x="1122" y="4"/>
                    <a:pt x="1113" y="0"/>
                    <a:pt x="1104" y="0"/>
                  </a:cubicBezTo>
                  <a:lnTo>
                    <a:pt x="833" y="0"/>
                  </a:lnTo>
                  <a:cubicBezTo>
                    <a:pt x="824" y="0"/>
                    <a:pt x="815" y="4"/>
                    <a:pt x="810" y="11"/>
                  </a:cubicBezTo>
                  <a:cubicBezTo>
                    <a:pt x="804" y="18"/>
                    <a:pt x="802" y="27"/>
                    <a:pt x="804" y="35"/>
                  </a:cubicBezTo>
                  <a:lnTo>
                    <a:pt x="840" y="171"/>
                  </a:lnTo>
                  <a:lnTo>
                    <a:pt x="788" y="171"/>
                  </a:lnTo>
                  <a:cubicBezTo>
                    <a:pt x="772" y="171"/>
                    <a:pt x="758" y="183"/>
                    <a:pt x="758" y="199"/>
                  </a:cubicBezTo>
                  <a:cubicBezTo>
                    <a:pt x="758" y="215"/>
                    <a:pt x="772" y="228"/>
                    <a:pt x="788" y="228"/>
                  </a:cubicBezTo>
                  <a:lnTo>
                    <a:pt x="848" y="228"/>
                  </a:lnTo>
                  <a:lnTo>
                    <a:pt x="848" y="490"/>
                  </a:lnTo>
                  <a:cubicBezTo>
                    <a:pt x="823" y="534"/>
                    <a:pt x="783" y="588"/>
                    <a:pt x="741" y="644"/>
                  </a:cubicBezTo>
                  <a:cubicBezTo>
                    <a:pt x="647" y="769"/>
                    <a:pt x="542" y="911"/>
                    <a:pt x="503" y="1059"/>
                  </a:cubicBezTo>
                  <a:cubicBezTo>
                    <a:pt x="427" y="1064"/>
                    <a:pt x="361" y="1096"/>
                    <a:pt x="319" y="1141"/>
                  </a:cubicBezTo>
                  <a:cubicBezTo>
                    <a:pt x="286" y="1044"/>
                    <a:pt x="189" y="973"/>
                    <a:pt x="75" y="973"/>
                  </a:cubicBezTo>
                  <a:lnTo>
                    <a:pt x="30" y="973"/>
                  </a:lnTo>
                  <a:cubicBezTo>
                    <a:pt x="14" y="973"/>
                    <a:pt x="0" y="986"/>
                    <a:pt x="0" y="1001"/>
                  </a:cubicBezTo>
                  <a:cubicBezTo>
                    <a:pt x="0" y="1094"/>
                    <a:pt x="55" y="1174"/>
                    <a:pt x="136" y="1215"/>
                  </a:cubicBezTo>
                  <a:cubicBezTo>
                    <a:pt x="55" y="1255"/>
                    <a:pt x="0" y="1336"/>
                    <a:pt x="0" y="1428"/>
                  </a:cubicBezTo>
                  <a:cubicBezTo>
                    <a:pt x="0" y="1444"/>
                    <a:pt x="14" y="1456"/>
                    <a:pt x="30" y="1456"/>
                  </a:cubicBezTo>
                  <a:lnTo>
                    <a:pt x="75" y="1456"/>
                  </a:lnTo>
                  <a:cubicBezTo>
                    <a:pt x="168" y="1456"/>
                    <a:pt x="249" y="1410"/>
                    <a:pt x="294" y="1340"/>
                  </a:cubicBezTo>
                  <a:cubicBezTo>
                    <a:pt x="334" y="1409"/>
                    <a:pt x="423" y="1456"/>
                    <a:pt x="526" y="1456"/>
                  </a:cubicBezTo>
                  <a:cubicBezTo>
                    <a:pt x="565" y="1456"/>
                    <a:pt x="604" y="1449"/>
                    <a:pt x="638" y="1436"/>
                  </a:cubicBezTo>
                  <a:cubicBezTo>
                    <a:pt x="673" y="1450"/>
                    <a:pt x="714" y="1456"/>
                    <a:pt x="760" y="1456"/>
                  </a:cubicBezTo>
                  <a:lnTo>
                    <a:pt x="833" y="1456"/>
                  </a:lnTo>
                  <a:cubicBezTo>
                    <a:pt x="850" y="1456"/>
                    <a:pt x="863" y="1444"/>
                    <a:pt x="863" y="1428"/>
                  </a:cubicBezTo>
                  <a:cubicBezTo>
                    <a:pt x="863" y="1412"/>
                    <a:pt x="850" y="1399"/>
                    <a:pt x="833" y="1399"/>
                  </a:cubicBezTo>
                  <a:lnTo>
                    <a:pt x="760" y="1399"/>
                  </a:lnTo>
                  <a:cubicBezTo>
                    <a:pt x="742" y="1399"/>
                    <a:pt x="726" y="1398"/>
                    <a:pt x="710" y="1396"/>
                  </a:cubicBezTo>
                  <a:cubicBezTo>
                    <a:pt x="756" y="1359"/>
                    <a:pt x="782" y="1310"/>
                    <a:pt x="782" y="1257"/>
                  </a:cubicBezTo>
                  <a:cubicBezTo>
                    <a:pt x="782" y="1151"/>
                    <a:pt x="680" y="1074"/>
                    <a:pt x="565" y="1060"/>
                  </a:cubicBezTo>
                  <a:cubicBezTo>
                    <a:pt x="576" y="1023"/>
                    <a:pt x="592" y="983"/>
                    <a:pt x="614" y="941"/>
                  </a:cubicBezTo>
                  <a:cubicBezTo>
                    <a:pt x="640" y="943"/>
                    <a:pt x="668" y="944"/>
                    <a:pt x="698" y="944"/>
                  </a:cubicBezTo>
                  <a:cubicBezTo>
                    <a:pt x="838" y="944"/>
                    <a:pt x="909" y="922"/>
                    <a:pt x="978" y="900"/>
                  </a:cubicBezTo>
                  <a:cubicBezTo>
                    <a:pt x="1048" y="878"/>
                    <a:pt x="1114" y="857"/>
                    <a:pt x="1256" y="859"/>
                  </a:cubicBezTo>
                  <a:cubicBezTo>
                    <a:pt x="1313" y="937"/>
                    <a:pt x="1355" y="1004"/>
                    <a:pt x="1376" y="1078"/>
                  </a:cubicBezTo>
                  <a:cubicBezTo>
                    <a:pt x="1385" y="1110"/>
                    <a:pt x="1390" y="1141"/>
                    <a:pt x="1390" y="1172"/>
                  </a:cubicBezTo>
                  <a:cubicBezTo>
                    <a:pt x="1390" y="1316"/>
                    <a:pt x="1330" y="1399"/>
                    <a:pt x="1177" y="1399"/>
                  </a:cubicBezTo>
                  <a:lnTo>
                    <a:pt x="1104" y="1399"/>
                  </a:lnTo>
                  <a:cubicBezTo>
                    <a:pt x="1087" y="1399"/>
                    <a:pt x="1074" y="1412"/>
                    <a:pt x="1074" y="1428"/>
                  </a:cubicBezTo>
                  <a:cubicBezTo>
                    <a:pt x="1074" y="1444"/>
                    <a:pt x="1087" y="1456"/>
                    <a:pt x="1104" y="1456"/>
                  </a:cubicBezTo>
                  <a:lnTo>
                    <a:pt x="1177" y="1456"/>
                  </a:lnTo>
                  <a:cubicBezTo>
                    <a:pt x="1363" y="1456"/>
                    <a:pt x="1450" y="1349"/>
                    <a:pt x="1450" y="1172"/>
                  </a:cubicBezTo>
                  <a:cubicBezTo>
                    <a:pt x="1450" y="1141"/>
                    <a:pt x="1446" y="1110"/>
                    <a:pt x="1439" y="1079"/>
                  </a:cubicBezTo>
                  <a:cubicBezTo>
                    <a:pt x="1504" y="1011"/>
                    <a:pt x="1540" y="923"/>
                    <a:pt x="1540" y="831"/>
                  </a:cubicBezTo>
                  <a:cubicBezTo>
                    <a:pt x="1540" y="627"/>
                    <a:pt x="1365" y="461"/>
                    <a:pt x="1149" y="46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64;p33"/>
            <p:cNvSpPr/>
            <p:nvPr/>
          </p:nvSpPr>
          <p:spPr>
            <a:xfrm>
              <a:off x="6715751" y="3086421"/>
              <a:ext cx="17691" cy="17579"/>
            </a:xfrm>
            <a:custGeom>
              <a:avLst/>
              <a:gdLst/>
              <a:ahLst/>
              <a:cxnLst/>
              <a:rect l="l" t="t" r="r" b="b"/>
              <a:pathLst>
                <a:path w="60" h="57" extrusionOk="0">
                  <a:moveTo>
                    <a:pt x="30" y="0"/>
                  </a:moveTo>
                  <a:cubicBezTo>
                    <a:pt x="46" y="0"/>
                    <a:pt x="60" y="13"/>
                    <a:pt x="60" y="29"/>
                  </a:cubicBezTo>
                  <a:cubicBezTo>
                    <a:pt x="60" y="45"/>
                    <a:pt x="46" y="57"/>
                    <a:pt x="30" y="57"/>
                  </a:cubicBezTo>
                  <a:cubicBezTo>
                    <a:pt x="13" y="57"/>
                    <a:pt x="0" y="45"/>
                    <a:pt x="0" y="29"/>
                  </a:cubicBezTo>
                  <a:cubicBezTo>
                    <a:pt x="0" y="13"/>
                    <a:pt x="13" y="0"/>
                    <a:pt x="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65" name="Google Shape;26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 flipH="1">
            <a:off x="7161100" y="-1211700"/>
            <a:ext cx="4117400" cy="71949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367" y="876250"/>
            <a:ext cx="4876800" cy="2040202"/>
          </a:xfrm>
          <a:prstGeom prst="rect">
            <a:avLst/>
          </a:prstGeom>
        </p:spPr>
      </p:pic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4796" y="3333750"/>
            <a:ext cx="1762371" cy="1267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13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3"/>
          <p:cNvSpPr txBox="1">
            <a:spLocks noGrp="1"/>
          </p:cNvSpPr>
          <p:nvPr>
            <p:ph type="subTitle" idx="1"/>
          </p:nvPr>
        </p:nvSpPr>
        <p:spPr>
          <a:xfrm>
            <a:off x="1524000" y="2876550"/>
            <a:ext cx="4788600" cy="42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chemeClr val="tx1"/>
                </a:solidFill>
              </a:rPr>
              <a:t>Output --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244" name="Google Shape;244;p33"/>
          <p:cNvSpPr txBox="1">
            <a:spLocks noGrp="1"/>
          </p:cNvSpPr>
          <p:nvPr>
            <p:ph type="title"/>
          </p:nvPr>
        </p:nvSpPr>
        <p:spPr>
          <a:xfrm>
            <a:off x="533400" y="209551"/>
            <a:ext cx="6934200" cy="6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1800" dirty="0"/>
              <a:t>Determine the top 3 most ordered pizza types based on revenue for each pizza category.</a:t>
            </a:r>
            <a:endParaRPr sz="1800" dirty="0"/>
          </a:p>
        </p:txBody>
      </p:sp>
      <p:sp>
        <p:nvSpPr>
          <p:cNvPr id="249" name="Google Shape;249;p33"/>
          <p:cNvSpPr/>
          <p:nvPr/>
        </p:nvSpPr>
        <p:spPr>
          <a:xfrm>
            <a:off x="175143" y="1282376"/>
            <a:ext cx="1104000" cy="1103400"/>
          </a:xfrm>
          <a:prstGeom prst="star16">
            <a:avLst>
              <a:gd name="adj" fmla="val 42929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0" name="Google Shape;250;p33"/>
          <p:cNvSpPr/>
          <p:nvPr/>
        </p:nvSpPr>
        <p:spPr>
          <a:xfrm>
            <a:off x="200796" y="3036768"/>
            <a:ext cx="1104000" cy="1103400"/>
          </a:xfrm>
          <a:prstGeom prst="star16">
            <a:avLst>
              <a:gd name="adj" fmla="val 42929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251" name="Google Shape;251;p33"/>
          <p:cNvGrpSpPr/>
          <p:nvPr/>
        </p:nvGrpSpPr>
        <p:grpSpPr>
          <a:xfrm>
            <a:off x="333214" y="3438361"/>
            <a:ext cx="454081" cy="434220"/>
            <a:chOff x="5840615" y="2662378"/>
            <a:chExt cx="454081" cy="434220"/>
          </a:xfrm>
        </p:grpSpPr>
        <p:sp>
          <p:nvSpPr>
            <p:cNvPr id="252" name="Google Shape;252;p33"/>
            <p:cNvSpPr/>
            <p:nvPr/>
          </p:nvSpPr>
          <p:spPr>
            <a:xfrm>
              <a:off x="6206828" y="2939933"/>
              <a:ext cx="17986" cy="17579"/>
            </a:xfrm>
            <a:custGeom>
              <a:avLst/>
              <a:gdLst/>
              <a:ahLst/>
              <a:cxnLst/>
              <a:rect l="l" t="t" r="r" b="b"/>
              <a:pathLst>
                <a:path w="61" h="57" extrusionOk="0">
                  <a:moveTo>
                    <a:pt x="31" y="57"/>
                  </a:moveTo>
                  <a:cubicBezTo>
                    <a:pt x="48" y="57"/>
                    <a:pt x="61" y="44"/>
                    <a:pt x="61" y="28"/>
                  </a:cubicBezTo>
                  <a:cubicBezTo>
                    <a:pt x="60" y="13"/>
                    <a:pt x="47" y="0"/>
                    <a:pt x="30" y="0"/>
                  </a:cubicBezTo>
                  <a:cubicBezTo>
                    <a:pt x="13" y="1"/>
                    <a:pt x="0" y="13"/>
                    <a:pt x="0" y="29"/>
                  </a:cubicBezTo>
                  <a:cubicBezTo>
                    <a:pt x="1" y="45"/>
                    <a:pt x="14" y="57"/>
                    <a:pt x="31" y="5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53;p33"/>
            <p:cNvSpPr/>
            <p:nvPr/>
          </p:nvSpPr>
          <p:spPr>
            <a:xfrm>
              <a:off x="6186777" y="2989893"/>
              <a:ext cx="17691" cy="17579"/>
            </a:xfrm>
            <a:custGeom>
              <a:avLst/>
              <a:gdLst/>
              <a:ahLst/>
              <a:cxnLst/>
              <a:rect l="l" t="t" r="r" b="b"/>
              <a:pathLst>
                <a:path w="60" h="57" extrusionOk="0">
                  <a:moveTo>
                    <a:pt x="9" y="9"/>
                  </a:moveTo>
                  <a:cubicBezTo>
                    <a:pt x="-3" y="20"/>
                    <a:pt x="-3" y="38"/>
                    <a:pt x="9" y="49"/>
                  </a:cubicBezTo>
                  <a:cubicBezTo>
                    <a:pt x="21" y="60"/>
                    <a:pt x="40" y="60"/>
                    <a:pt x="52" y="48"/>
                  </a:cubicBezTo>
                  <a:cubicBezTo>
                    <a:pt x="63" y="37"/>
                    <a:pt x="63" y="19"/>
                    <a:pt x="51" y="8"/>
                  </a:cubicBezTo>
                  <a:cubicBezTo>
                    <a:pt x="39" y="-3"/>
                    <a:pt x="20" y="-3"/>
                    <a:pt x="9" y="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54;p33"/>
            <p:cNvSpPr/>
            <p:nvPr/>
          </p:nvSpPr>
          <p:spPr>
            <a:xfrm>
              <a:off x="6185598" y="2890590"/>
              <a:ext cx="17691" cy="17579"/>
            </a:xfrm>
            <a:custGeom>
              <a:avLst/>
              <a:gdLst/>
              <a:ahLst/>
              <a:cxnLst/>
              <a:rect l="l" t="t" r="r" b="b"/>
              <a:pathLst>
                <a:path w="60" h="57" extrusionOk="0">
                  <a:moveTo>
                    <a:pt x="51" y="49"/>
                  </a:moveTo>
                  <a:cubicBezTo>
                    <a:pt x="63" y="37"/>
                    <a:pt x="63" y="19"/>
                    <a:pt x="51" y="8"/>
                  </a:cubicBezTo>
                  <a:cubicBezTo>
                    <a:pt x="39" y="-3"/>
                    <a:pt x="20" y="-2"/>
                    <a:pt x="8" y="9"/>
                  </a:cubicBezTo>
                  <a:cubicBezTo>
                    <a:pt x="-3" y="20"/>
                    <a:pt x="-3" y="38"/>
                    <a:pt x="9" y="49"/>
                  </a:cubicBezTo>
                  <a:cubicBezTo>
                    <a:pt x="21" y="60"/>
                    <a:pt x="40" y="60"/>
                    <a:pt x="51" y="4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55;p33"/>
            <p:cNvSpPr/>
            <p:nvPr/>
          </p:nvSpPr>
          <p:spPr>
            <a:xfrm>
              <a:off x="6086526" y="2991127"/>
              <a:ext cx="17691" cy="17579"/>
            </a:xfrm>
            <a:custGeom>
              <a:avLst/>
              <a:gdLst/>
              <a:ahLst/>
              <a:cxnLst/>
              <a:rect l="l" t="t" r="r" b="b"/>
              <a:pathLst>
                <a:path w="60" h="57" extrusionOk="0">
                  <a:moveTo>
                    <a:pt x="8" y="9"/>
                  </a:moveTo>
                  <a:cubicBezTo>
                    <a:pt x="-3" y="20"/>
                    <a:pt x="-3" y="38"/>
                    <a:pt x="9" y="49"/>
                  </a:cubicBezTo>
                  <a:cubicBezTo>
                    <a:pt x="21" y="60"/>
                    <a:pt x="40" y="60"/>
                    <a:pt x="51" y="48"/>
                  </a:cubicBezTo>
                  <a:cubicBezTo>
                    <a:pt x="63" y="37"/>
                    <a:pt x="63" y="19"/>
                    <a:pt x="51" y="8"/>
                  </a:cubicBezTo>
                  <a:cubicBezTo>
                    <a:pt x="39" y="-3"/>
                    <a:pt x="20" y="-2"/>
                    <a:pt x="8" y="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256;p33"/>
            <p:cNvSpPr/>
            <p:nvPr/>
          </p:nvSpPr>
          <p:spPr>
            <a:xfrm>
              <a:off x="6085347" y="2891824"/>
              <a:ext cx="17691" cy="17579"/>
            </a:xfrm>
            <a:custGeom>
              <a:avLst/>
              <a:gdLst/>
              <a:ahLst/>
              <a:cxnLst/>
              <a:rect l="l" t="t" r="r" b="b"/>
              <a:pathLst>
                <a:path w="60" h="57" extrusionOk="0">
                  <a:moveTo>
                    <a:pt x="51" y="49"/>
                  </a:moveTo>
                  <a:cubicBezTo>
                    <a:pt x="63" y="37"/>
                    <a:pt x="62" y="19"/>
                    <a:pt x="51" y="8"/>
                  </a:cubicBezTo>
                  <a:cubicBezTo>
                    <a:pt x="39" y="-2"/>
                    <a:pt x="20" y="-2"/>
                    <a:pt x="8" y="9"/>
                  </a:cubicBezTo>
                  <a:cubicBezTo>
                    <a:pt x="-4" y="20"/>
                    <a:pt x="-3" y="38"/>
                    <a:pt x="9" y="49"/>
                  </a:cubicBezTo>
                  <a:cubicBezTo>
                    <a:pt x="21" y="60"/>
                    <a:pt x="40" y="60"/>
                    <a:pt x="51" y="4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57;p33"/>
            <p:cNvSpPr/>
            <p:nvPr/>
          </p:nvSpPr>
          <p:spPr>
            <a:xfrm>
              <a:off x="6065001" y="2941784"/>
              <a:ext cx="17691" cy="17579"/>
            </a:xfrm>
            <a:custGeom>
              <a:avLst/>
              <a:gdLst/>
              <a:ahLst/>
              <a:cxnLst/>
              <a:rect l="l" t="t" r="r" b="b"/>
              <a:pathLst>
                <a:path w="60" h="57" extrusionOk="0">
                  <a:moveTo>
                    <a:pt x="30" y="0"/>
                  </a:moveTo>
                  <a:cubicBezTo>
                    <a:pt x="13" y="0"/>
                    <a:pt x="0" y="13"/>
                    <a:pt x="0" y="29"/>
                  </a:cubicBezTo>
                  <a:cubicBezTo>
                    <a:pt x="0" y="45"/>
                    <a:pt x="14" y="57"/>
                    <a:pt x="31" y="57"/>
                  </a:cubicBezTo>
                  <a:cubicBezTo>
                    <a:pt x="47" y="57"/>
                    <a:pt x="61" y="44"/>
                    <a:pt x="60" y="28"/>
                  </a:cubicBezTo>
                  <a:cubicBezTo>
                    <a:pt x="60" y="12"/>
                    <a:pt x="47" y="0"/>
                    <a:pt x="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258;p33"/>
            <p:cNvSpPr/>
            <p:nvPr/>
          </p:nvSpPr>
          <p:spPr>
            <a:xfrm>
              <a:off x="6029619" y="2843714"/>
              <a:ext cx="107328" cy="213101"/>
            </a:xfrm>
            <a:custGeom>
              <a:avLst/>
              <a:gdLst/>
              <a:ahLst/>
              <a:cxnLst/>
              <a:rect l="l" t="t" r="r" b="b"/>
              <a:pathLst>
                <a:path w="364" h="691" extrusionOk="0">
                  <a:moveTo>
                    <a:pt x="304" y="559"/>
                  </a:moveTo>
                  <a:cubicBezTo>
                    <a:pt x="304" y="559"/>
                    <a:pt x="304" y="604"/>
                    <a:pt x="304" y="605"/>
                  </a:cubicBezTo>
                  <a:cubicBezTo>
                    <a:pt x="304" y="625"/>
                    <a:pt x="282" y="639"/>
                    <a:pt x="262" y="631"/>
                  </a:cubicBezTo>
                  <a:cubicBezTo>
                    <a:pt x="141" y="583"/>
                    <a:pt x="62" y="471"/>
                    <a:pt x="60" y="348"/>
                  </a:cubicBezTo>
                  <a:cubicBezTo>
                    <a:pt x="58" y="224"/>
                    <a:pt x="135" y="111"/>
                    <a:pt x="254" y="59"/>
                  </a:cubicBezTo>
                  <a:cubicBezTo>
                    <a:pt x="274" y="51"/>
                    <a:pt x="297" y="64"/>
                    <a:pt x="298" y="85"/>
                  </a:cubicBezTo>
                  <a:cubicBezTo>
                    <a:pt x="298" y="85"/>
                    <a:pt x="298" y="130"/>
                    <a:pt x="298" y="131"/>
                  </a:cubicBezTo>
                  <a:cubicBezTo>
                    <a:pt x="298" y="176"/>
                    <a:pt x="285" y="225"/>
                    <a:pt x="255" y="283"/>
                  </a:cubicBezTo>
                  <a:cubicBezTo>
                    <a:pt x="245" y="302"/>
                    <a:pt x="240" y="323"/>
                    <a:pt x="240" y="345"/>
                  </a:cubicBezTo>
                  <a:cubicBezTo>
                    <a:pt x="241" y="367"/>
                    <a:pt x="246" y="389"/>
                    <a:pt x="257" y="408"/>
                  </a:cubicBezTo>
                  <a:cubicBezTo>
                    <a:pt x="288" y="465"/>
                    <a:pt x="303" y="513"/>
                    <a:pt x="304" y="559"/>
                  </a:cubicBezTo>
                  <a:moveTo>
                    <a:pt x="358" y="130"/>
                  </a:moveTo>
                  <a:lnTo>
                    <a:pt x="358" y="84"/>
                  </a:lnTo>
                  <a:cubicBezTo>
                    <a:pt x="357" y="22"/>
                    <a:pt x="289" y="-18"/>
                    <a:pt x="229" y="7"/>
                  </a:cubicBezTo>
                  <a:cubicBezTo>
                    <a:pt x="88" y="68"/>
                    <a:pt x="-2" y="202"/>
                    <a:pt x="0" y="348"/>
                  </a:cubicBezTo>
                  <a:cubicBezTo>
                    <a:pt x="2" y="495"/>
                    <a:pt x="95" y="626"/>
                    <a:pt x="238" y="684"/>
                  </a:cubicBezTo>
                  <a:cubicBezTo>
                    <a:pt x="298" y="708"/>
                    <a:pt x="364" y="666"/>
                    <a:pt x="364" y="604"/>
                  </a:cubicBezTo>
                  <a:lnTo>
                    <a:pt x="364" y="558"/>
                  </a:lnTo>
                  <a:cubicBezTo>
                    <a:pt x="363" y="504"/>
                    <a:pt x="346" y="448"/>
                    <a:pt x="310" y="382"/>
                  </a:cubicBezTo>
                  <a:cubicBezTo>
                    <a:pt x="304" y="370"/>
                    <a:pt x="301" y="358"/>
                    <a:pt x="301" y="345"/>
                  </a:cubicBezTo>
                  <a:cubicBezTo>
                    <a:pt x="300" y="332"/>
                    <a:pt x="303" y="319"/>
                    <a:pt x="309" y="307"/>
                  </a:cubicBezTo>
                  <a:cubicBezTo>
                    <a:pt x="343" y="241"/>
                    <a:pt x="358" y="185"/>
                    <a:pt x="358" y="13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59;p33"/>
            <p:cNvSpPr/>
            <p:nvPr/>
          </p:nvSpPr>
          <p:spPr>
            <a:xfrm>
              <a:off x="6152869" y="2842789"/>
              <a:ext cx="107328" cy="213101"/>
            </a:xfrm>
            <a:custGeom>
              <a:avLst/>
              <a:gdLst/>
              <a:ahLst/>
              <a:cxnLst/>
              <a:rect l="l" t="t" r="r" b="b"/>
              <a:pathLst>
                <a:path w="364" h="691" extrusionOk="0">
                  <a:moveTo>
                    <a:pt x="60" y="132"/>
                  </a:moveTo>
                  <a:lnTo>
                    <a:pt x="60" y="86"/>
                  </a:lnTo>
                  <a:cubicBezTo>
                    <a:pt x="60" y="65"/>
                    <a:pt x="82" y="51"/>
                    <a:pt x="102" y="59"/>
                  </a:cubicBezTo>
                  <a:cubicBezTo>
                    <a:pt x="223" y="108"/>
                    <a:pt x="302" y="219"/>
                    <a:pt x="304" y="343"/>
                  </a:cubicBezTo>
                  <a:cubicBezTo>
                    <a:pt x="305" y="466"/>
                    <a:pt x="229" y="580"/>
                    <a:pt x="110" y="631"/>
                  </a:cubicBezTo>
                  <a:cubicBezTo>
                    <a:pt x="90" y="640"/>
                    <a:pt x="66" y="626"/>
                    <a:pt x="66" y="606"/>
                  </a:cubicBezTo>
                  <a:lnTo>
                    <a:pt x="66" y="560"/>
                  </a:lnTo>
                  <a:cubicBezTo>
                    <a:pt x="65" y="514"/>
                    <a:pt x="79" y="466"/>
                    <a:pt x="109" y="408"/>
                  </a:cubicBezTo>
                  <a:cubicBezTo>
                    <a:pt x="119" y="388"/>
                    <a:pt x="124" y="367"/>
                    <a:pt x="123" y="345"/>
                  </a:cubicBezTo>
                  <a:cubicBezTo>
                    <a:pt x="123" y="323"/>
                    <a:pt x="117" y="302"/>
                    <a:pt x="107" y="282"/>
                  </a:cubicBezTo>
                  <a:cubicBezTo>
                    <a:pt x="76" y="225"/>
                    <a:pt x="61" y="177"/>
                    <a:pt x="60" y="132"/>
                  </a:cubicBezTo>
                  <a:moveTo>
                    <a:pt x="6" y="560"/>
                  </a:moveTo>
                  <a:lnTo>
                    <a:pt x="6" y="606"/>
                  </a:lnTo>
                  <a:cubicBezTo>
                    <a:pt x="7" y="668"/>
                    <a:pt x="75" y="708"/>
                    <a:pt x="135" y="683"/>
                  </a:cubicBezTo>
                  <a:cubicBezTo>
                    <a:pt x="276" y="622"/>
                    <a:pt x="366" y="488"/>
                    <a:pt x="364" y="342"/>
                  </a:cubicBezTo>
                  <a:cubicBezTo>
                    <a:pt x="362" y="196"/>
                    <a:pt x="268" y="64"/>
                    <a:pt x="126" y="7"/>
                  </a:cubicBezTo>
                  <a:cubicBezTo>
                    <a:pt x="66" y="-17"/>
                    <a:pt x="-1" y="25"/>
                    <a:pt x="0" y="86"/>
                  </a:cubicBezTo>
                  <a:lnTo>
                    <a:pt x="0" y="132"/>
                  </a:lnTo>
                  <a:cubicBezTo>
                    <a:pt x="1" y="187"/>
                    <a:pt x="18" y="243"/>
                    <a:pt x="53" y="308"/>
                  </a:cubicBezTo>
                  <a:cubicBezTo>
                    <a:pt x="60" y="320"/>
                    <a:pt x="63" y="332"/>
                    <a:pt x="63" y="346"/>
                  </a:cubicBezTo>
                  <a:cubicBezTo>
                    <a:pt x="63" y="359"/>
                    <a:pt x="60" y="371"/>
                    <a:pt x="54" y="383"/>
                  </a:cubicBezTo>
                  <a:cubicBezTo>
                    <a:pt x="21" y="449"/>
                    <a:pt x="5" y="506"/>
                    <a:pt x="6" y="5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260;p33"/>
            <p:cNvSpPr/>
            <p:nvPr/>
          </p:nvSpPr>
          <p:spPr>
            <a:xfrm>
              <a:off x="5840615" y="2662378"/>
              <a:ext cx="454081" cy="434220"/>
            </a:xfrm>
            <a:custGeom>
              <a:avLst/>
              <a:gdLst/>
              <a:ahLst/>
              <a:cxnLst/>
              <a:rect l="l" t="t" r="r" b="b"/>
              <a:pathLst>
                <a:path w="1540" h="1408" extrusionOk="0">
                  <a:moveTo>
                    <a:pt x="517" y="925"/>
                  </a:moveTo>
                  <a:cubicBezTo>
                    <a:pt x="517" y="997"/>
                    <a:pt x="535" y="1068"/>
                    <a:pt x="568" y="1133"/>
                  </a:cubicBezTo>
                  <a:cubicBezTo>
                    <a:pt x="549" y="1136"/>
                    <a:pt x="530" y="1137"/>
                    <a:pt x="511" y="1137"/>
                  </a:cubicBezTo>
                  <a:cubicBezTo>
                    <a:pt x="265" y="1137"/>
                    <a:pt x="63" y="949"/>
                    <a:pt x="60" y="715"/>
                  </a:cubicBezTo>
                  <a:cubicBezTo>
                    <a:pt x="58" y="552"/>
                    <a:pt x="155" y="402"/>
                    <a:pt x="309" y="329"/>
                  </a:cubicBezTo>
                  <a:cubicBezTo>
                    <a:pt x="333" y="337"/>
                    <a:pt x="358" y="342"/>
                    <a:pt x="386" y="342"/>
                  </a:cubicBezTo>
                  <a:cubicBezTo>
                    <a:pt x="390" y="342"/>
                    <a:pt x="393" y="341"/>
                    <a:pt x="397" y="341"/>
                  </a:cubicBezTo>
                  <a:cubicBezTo>
                    <a:pt x="399" y="393"/>
                    <a:pt x="422" y="442"/>
                    <a:pt x="462" y="479"/>
                  </a:cubicBezTo>
                  <a:lnTo>
                    <a:pt x="487" y="503"/>
                  </a:lnTo>
                  <a:cubicBezTo>
                    <a:pt x="493" y="508"/>
                    <a:pt x="501" y="511"/>
                    <a:pt x="508" y="511"/>
                  </a:cubicBezTo>
                  <a:cubicBezTo>
                    <a:pt x="509" y="511"/>
                    <a:pt x="509" y="511"/>
                    <a:pt x="509" y="511"/>
                  </a:cubicBezTo>
                  <a:cubicBezTo>
                    <a:pt x="517" y="511"/>
                    <a:pt x="524" y="508"/>
                    <a:pt x="530" y="502"/>
                  </a:cubicBezTo>
                  <a:lnTo>
                    <a:pt x="555" y="478"/>
                  </a:lnTo>
                  <a:cubicBezTo>
                    <a:pt x="594" y="440"/>
                    <a:pt x="615" y="390"/>
                    <a:pt x="616" y="339"/>
                  </a:cubicBezTo>
                  <a:cubicBezTo>
                    <a:pt x="620" y="339"/>
                    <a:pt x="623" y="339"/>
                    <a:pt x="627" y="339"/>
                  </a:cubicBezTo>
                  <a:cubicBezTo>
                    <a:pt x="655" y="338"/>
                    <a:pt x="681" y="333"/>
                    <a:pt x="704" y="324"/>
                  </a:cubicBezTo>
                  <a:cubicBezTo>
                    <a:pt x="773" y="355"/>
                    <a:pt x="834" y="403"/>
                    <a:pt x="879" y="462"/>
                  </a:cubicBezTo>
                  <a:cubicBezTo>
                    <a:pt x="666" y="524"/>
                    <a:pt x="517" y="711"/>
                    <a:pt x="517" y="925"/>
                  </a:cubicBezTo>
                  <a:moveTo>
                    <a:pt x="354" y="225"/>
                  </a:moveTo>
                  <a:cubicBezTo>
                    <a:pt x="376" y="225"/>
                    <a:pt x="655" y="225"/>
                    <a:pt x="655" y="225"/>
                  </a:cubicBezTo>
                  <a:cubicBezTo>
                    <a:pt x="689" y="224"/>
                    <a:pt x="722" y="214"/>
                    <a:pt x="750" y="202"/>
                  </a:cubicBezTo>
                  <a:cubicBezTo>
                    <a:pt x="725" y="253"/>
                    <a:pt x="685" y="281"/>
                    <a:pt x="626" y="282"/>
                  </a:cubicBezTo>
                  <a:cubicBezTo>
                    <a:pt x="615" y="282"/>
                    <a:pt x="604" y="280"/>
                    <a:pt x="594" y="277"/>
                  </a:cubicBezTo>
                  <a:cubicBezTo>
                    <a:pt x="584" y="273"/>
                    <a:pt x="572" y="275"/>
                    <a:pt x="564" y="282"/>
                  </a:cubicBezTo>
                  <a:cubicBezTo>
                    <a:pt x="556" y="288"/>
                    <a:pt x="552" y="298"/>
                    <a:pt x="554" y="308"/>
                  </a:cubicBezTo>
                  <a:cubicBezTo>
                    <a:pt x="563" y="356"/>
                    <a:pt x="547" y="404"/>
                    <a:pt x="512" y="438"/>
                  </a:cubicBezTo>
                  <a:lnTo>
                    <a:pt x="508" y="442"/>
                  </a:lnTo>
                  <a:lnTo>
                    <a:pt x="504" y="439"/>
                  </a:lnTo>
                  <a:cubicBezTo>
                    <a:pt x="468" y="405"/>
                    <a:pt x="451" y="357"/>
                    <a:pt x="458" y="310"/>
                  </a:cubicBezTo>
                  <a:cubicBezTo>
                    <a:pt x="462" y="288"/>
                    <a:pt x="439" y="271"/>
                    <a:pt x="418" y="279"/>
                  </a:cubicBezTo>
                  <a:cubicBezTo>
                    <a:pt x="407" y="283"/>
                    <a:pt x="397" y="285"/>
                    <a:pt x="385" y="285"/>
                  </a:cubicBezTo>
                  <a:cubicBezTo>
                    <a:pt x="325" y="285"/>
                    <a:pt x="284" y="256"/>
                    <a:pt x="258" y="205"/>
                  </a:cubicBezTo>
                  <a:cubicBezTo>
                    <a:pt x="286" y="216"/>
                    <a:pt x="320" y="225"/>
                    <a:pt x="354" y="225"/>
                  </a:cubicBezTo>
                  <a:moveTo>
                    <a:pt x="1029" y="441"/>
                  </a:moveTo>
                  <a:cubicBezTo>
                    <a:pt x="999" y="441"/>
                    <a:pt x="970" y="443"/>
                    <a:pt x="941" y="448"/>
                  </a:cubicBezTo>
                  <a:cubicBezTo>
                    <a:pt x="896" y="382"/>
                    <a:pt x="833" y="326"/>
                    <a:pt x="760" y="287"/>
                  </a:cubicBezTo>
                  <a:cubicBezTo>
                    <a:pt x="810" y="241"/>
                    <a:pt x="822" y="180"/>
                    <a:pt x="833" y="146"/>
                  </a:cubicBezTo>
                  <a:cubicBezTo>
                    <a:pt x="837" y="134"/>
                    <a:pt x="833" y="121"/>
                    <a:pt x="822" y="114"/>
                  </a:cubicBezTo>
                  <a:cubicBezTo>
                    <a:pt x="811" y="107"/>
                    <a:pt x="796" y="107"/>
                    <a:pt x="786" y="116"/>
                  </a:cubicBezTo>
                  <a:cubicBezTo>
                    <a:pt x="767" y="130"/>
                    <a:pt x="708" y="167"/>
                    <a:pt x="655" y="168"/>
                  </a:cubicBezTo>
                  <a:lnTo>
                    <a:pt x="536" y="168"/>
                  </a:lnTo>
                  <a:lnTo>
                    <a:pt x="536" y="141"/>
                  </a:lnTo>
                  <a:cubicBezTo>
                    <a:pt x="535" y="62"/>
                    <a:pt x="466" y="-1"/>
                    <a:pt x="382" y="0"/>
                  </a:cubicBezTo>
                  <a:cubicBezTo>
                    <a:pt x="365" y="1"/>
                    <a:pt x="352" y="13"/>
                    <a:pt x="352" y="29"/>
                  </a:cubicBezTo>
                  <a:cubicBezTo>
                    <a:pt x="352" y="45"/>
                    <a:pt x="366" y="57"/>
                    <a:pt x="382" y="57"/>
                  </a:cubicBezTo>
                  <a:lnTo>
                    <a:pt x="382" y="57"/>
                  </a:lnTo>
                  <a:cubicBezTo>
                    <a:pt x="433" y="57"/>
                    <a:pt x="475" y="95"/>
                    <a:pt x="475" y="141"/>
                  </a:cubicBezTo>
                  <a:lnTo>
                    <a:pt x="475" y="168"/>
                  </a:lnTo>
                  <a:cubicBezTo>
                    <a:pt x="392" y="168"/>
                    <a:pt x="353" y="168"/>
                    <a:pt x="352" y="168"/>
                  </a:cubicBezTo>
                  <a:cubicBezTo>
                    <a:pt x="289" y="168"/>
                    <a:pt x="221" y="122"/>
                    <a:pt x="221" y="122"/>
                  </a:cubicBezTo>
                  <a:cubicBezTo>
                    <a:pt x="210" y="114"/>
                    <a:pt x="196" y="114"/>
                    <a:pt x="185" y="122"/>
                  </a:cubicBezTo>
                  <a:cubicBezTo>
                    <a:pt x="175" y="129"/>
                    <a:pt x="170" y="142"/>
                    <a:pt x="175" y="154"/>
                  </a:cubicBezTo>
                  <a:cubicBezTo>
                    <a:pt x="182" y="173"/>
                    <a:pt x="197" y="244"/>
                    <a:pt x="252" y="293"/>
                  </a:cubicBezTo>
                  <a:cubicBezTo>
                    <a:pt x="95" y="381"/>
                    <a:pt x="-2" y="542"/>
                    <a:pt x="0" y="716"/>
                  </a:cubicBezTo>
                  <a:cubicBezTo>
                    <a:pt x="4" y="981"/>
                    <a:pt x="232" y="1194"/>
                    <a:pt x="511" y="1194"/>
                  </a:cubicBezTo>
                  <a:cubicBezTo>
                    <a:pt x="540" y="1194"/>
                    <a:pt x="569" y="1191"/>
                    <a:pt x="599" y="1186"/>
                  </a:cubicBezTo>
                  <a:cubicBezTo>
                    <a:pt x="693" y="1324"/>
                    <a:pt x="854" y="1408"/>
                    <a:pt x="1029" y="1408"/>
                  </a:cubicBezTo>
                  <a:cubicBezTo>
                    <a:pt x="1113" y="1408"/>
                    <a:pt x="1197" y="1388"/>
                    <a:pt x="1271" y="1350"/>
                  </a:cubicBezTo>
                  <a:cubicBezTo>
                    <a:pt x="1286" y="1343"/>
                    <a:pt x="1292" y="1326"/>
                    <a:pt x="1284" y="1312"/>
                  </a:cubicBezTo>
                  <a:cubicBezTo>
                    <a:pt x="1276" y="1298"/>
                    <a:pt x="1257" y="1293"/>
                    <a:pt x="1243" y="1300"/>
                  </a:cubicBezTo>
                  <a:cubicBezTo>
                    <a:pt x="1178" y="1334"/>
                    <a:pt x="1104" y="1351"/>
                    <a:pt x="1029" y="1351"/>
                  </a:cubicBezTo>
                  <a:cubicBezTo>
                    <a:pt x="782" y="1351"/>
                    <a:pt x="578" y="1162"/>
                    <a:pt x="578" y="925"/>
                  </a:cubicBezTo>
                  <a:cubicBezTo>
                    <a:pt x="578" y="694"/>
                    <a:pt x="776" y="498"/>
                    <a:pt x="1029" y="498"/>
                  </a:cubicBezTo>
                  <a:cubicBezTo>
                    <a:pt x="1278" y="498"/>
                    <a:pt x="1480" y="689"/>
                    <a:pt x="1480" y="925"/>
                  </a:cubicBezTo>
                  <a:cubicBezTo>
                    <a:pt x="1480" y="998"/>
                    <a:pt x="1460" y="1070"/>
                    <a:pt x="1422" y="1134"/>
                  </a:cubicBezTo>
                  <a:cubicBezTo>
                    <a:pt x="1414" y="1147"/>
                    <a:pt x="1419" y="1165"/>
                    <a:pt x="1434" y="1172"/>
                  </a:cubicBezTo>
                  <a:cubicBezTo>
                    <a:pt x="1448" y="1180"/>
                    <a:pt x="1466" y="1175"/>
                    <a:pt x="1475" y="1162"/>
                  </a:cubicBezTo>
                  <a:cubicBezTo>
                    <a:pt x="1517" y="1090"/>
                    <a:pt x="1540" y="1008"/>
                    <a:pt x="1540" y="925"/>
                  </a:cubicBezTo>
                  <a:cubicBezTo>
                    <a:pt x="1540" y="658"/>
                    <a:pt x="1311" y="441"/>
                    <a:pt x="1029" y="44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1;p33"/>
            <p:cNvSpPr/>
            <p:nvPr/>
          </p:nvSpPr>
          <p:spPr>
            <a:xfrm>
              <a:off x="6234544" y="3038620"/>
              <a:ext cx="17691" cy="17579"/>
            </a:xfrm>
            <a:custGeom>
              <a:avLst/>
              <a:gdLst/>
              <a:ahLst/>
              <a:cxnLst/>
              <a:rect l="l" t="t" r="r" b="b"/>
              <a:pathLst>
                <a:path w="60" h="57" extrusionOk="0">
                  <a:moveTo>
                    <a:pt x="30" y="0"/>
                  </a:moveTo>
                  <a:cubicBezTo>
                    <a:pt x="46" y="0"/>
                    <a:pt x="60" y="13"/>
                    <a:pt x="60" y="29"/>
                  </a:cubicBezTo>
                  <a:cubicBezTo>
                    <a:pt x="60" y="45"/>
                    <a:pt x="46" y="57"/>
                    <a:pt x="30" y="57"/>
                  </a:cubicBezTo>
                  <a:cubicBezTo>
                    <a:pt x="13" y="57"/>
                    <a:pt x="0" y="45"/>
                    <a:pt x="0" y="29"/>
                  </a:cubicBezTo>
                  <a:cubicBezTo>
                    <a:pt x="0" y="13"/>
                    <a:pt x="13" y="0"/>
                    <a:pt x="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2" name="Google Shape;262;p33"/>
          <p:cNvGrpSpPr/>
          <p:nvPr/>
        </p:nvGrpSpPr>
        <p:grpSpPr>
          <a:xfrm>
            <a:off x="510424" y="1671840"/>
            <a:ext cx="454081" cy="449023"/>
            <a:chOff x="6438880" y="2654976"/>
            <a:chExt cx="454081" cy="449023"/>
          </a:xfrm>
        </p:grpSpPr>
        <p:sp>
          <p:nvSpPr>
            <p:cNvPr id="263" name="Google Shape;263;p33"/>
            <p:cNvSpPr/>
            <p:nvPr/>
          </p:nvSpPr>
          <p:spPr>
            <a:xfrm>
              <a:off x="6438880" y="2654976"/>
              <a:ext cx="454081" cy="449023"/>
            </a:xfrm>
            <a:custGeom>
              <a:avLst/>
              <a:gdLst/>
              <a:ahLst/>
              <a:cxnLst/>
              <a:rect l="l" t="t" r="r" b="b"/>
              <a:pathLst>
                <a:path w="1540" h="1456" extrusionOk="0">
                  <a:moveTo>
                    <a:pt x="1417" y="1014"/>
                  </a:moveTo>
                  <a:cubicBezTo>
                    <a:pt x="1380" y="924"/>
                    <a:pt x="1318" y="842"/>
                    <a:pt x="1258" y="763"/>
                  </a:cubicBezTo>
                  <a:cubicBezTo>
                    <a:pt x="1199" y="687"/>
                    <a:pt x="1139" y="607"/>
                    <a:pt x="1101" y="521"/>
                  </a:cubicBezTo>
                  <a:cubicBezTo>
                    <a:pt x="1117" y="519"/>
                    <a:pt x="1133" y="518"/>
                    <a:pt x="1149" y="518"/>
                  </a:cubicBezTo>
                  <a:cubicBezTo>
                    <a:pt x="1332" y="518"/>
                    <a:pt x="1480" y="658"/>
                    <a:pt x="1480" y="831"/>
                  </a:cubicBezTo>
                  <a:cubicBezTo>
                    <a:pt x="1480" y="897"/>
                    <a:pt x="1458" y="961"/>
                    <a:pt x="1417" y="1014"/>
                  </a:cubicBezTo>
                  <a:moveTo>
                    <a:pt x="959" y="846"/>
                  </a:moveTo>
                  <a:cubicBezTo>
                    <a:pt x="892" y="868"/>
                    <a:pt x="828" y="887"/>
                    <a:pt x="698" y="887"/>
                  </a:cubicBezTo>
                  <a:cubicBezTo>
                    <a:pt x="679" y="887"/>
                    <a:pt x="661" y="887"/>
                    <a:pt x="644" y="886"/>
                  </a:cubicBezTo>
                  <a:cubicBezTo>
                    <a:pt x="689" y="812"/>
                    <a:pt x="742" y="741"/>
                    <a:pt x="790" y="677"/>
                  </a:cubicBezTo>
                  <a:cubicBezTo>
                    <a:pt x="835" y="616"/>
                    <a:pt x="878" y="559"/>
                    <a:pt x="905" y="510"/>
                  </a:cubicBezTo>
                  <a:cubicBezTo>
                    <a:pt x="907" y="506"/>
                    <a:pt x="908" y="502"/>
                    <a:pt x="908" y="497"/>
                  </a:cubicBezTo>
                  <a:lnTo>
                    <a:pt x="908" y="228"/>
                  </a:lnTo>
                  <a:lnTo>
                    <a:pt x="1029" y="228"/>
                  </a:lnTo>
                  <a:lnTo>
                    <a:pt x="1029" y="497"/>
                  </a:lnTo>
                  <a:cubicBezTo>
                    <a:pt x="1029" y="501"/>
                    <a:pt x="1030" y="505"/>
                    <a:pt x="1031" y="509"/>
                  </a:cubicBezTo>
                  <a:cubicBezTo>
                    <a:pt x="1065" y="609"/>
                    <a:pt x="1152" y="722"/>
                    <a:pt x="1209" y="797"/>
                  </a:cubicBezTo>
                  <a:cubicBezTo>
                    <a:pt x="1210" y="799"/>
                    <a:pt x="1212" y="800"/>
                    <a:pt x="1213" y="802"/>
                  </a:cubicBezTo>
                  <a:cubicBezTo>
                    <a:pt x="1090" y="805"/>
                    <a:pt x="1024" y="826"/>
                    <a:pt x="959" y="846"/>
                  </a:cubicBezTo>
                  <a:moveTo>
                    <a:pt x="1065" y="57"/>
                  </a:moveTo>
                  <a:lnTo>
                    <a:pt x="1035" y="171"/>
                  </a:lnTo>
                  <a:lnTo>
                    <a:pt x="902" y="171"/>
                  </a:lnTo>
                  <a:lnTo>
                    <a:pt x="872" y="57"/>
                  </a:lnTo>
                  <a:lnTo>
                    <a:pt x="1065" y="57"/>
                  </a:lnTo>
                  <a:moveTo>
                    <a:pt x="722" y="1257"/>
                  </a:moveTo>
                  <a:cubicBezTo>
                    <a:pt x="722" y="1332"/>
                    <a:pt x="639" y="1399"/>
                    <a:pt x="526" y="1399"/>
                  </a:cubicBezTo>
                  <a:cubicBezTo>
                    <a:pt x="419" y="1399"/>
                    <a:pt x="331" y="1336"/>
                    <a:pt x="331" y="1257"/>
                  </a:cubicBezTo>
                  <a:cubicBezTo>
                    <a:pt x="331" y="1179"/>
                    <a:pt x="419" y="1115"/>
                    <a:pt x="526" y="1115"/>
                  </a:cubicBezTo>
                  <a:lnTo>
                    <a:pt x="527" y="1115"/>
                  </a:lnTo>
                  <a:lnTo>
                    <a:pt x="527" y="1115"/>
                  </a:lnTo>
                  <a:lnTo>
                    <a:pt x="527" y="1115"/>
                  </a:lnTo>
                  <a:cubicBezTo>
                    <a:pt x="635" y="1115"/>
                    <a:pt x="722" y="1179"/>
                    <a:pt x="722" y="1257"/>
                  </a:cubicBezTo>
                  <a:moveTo>
                    <a:pt x="256" y="1186"/>
                  </a:moveTo>
                  <a:cubicBezTo>
                    <a:pt x="158" y="1186"/>
                    <a:pt x="77" y="1118"/>
                    <a:pt x="63" y="1030"/>
                  </a:cubicBezTo>
                  <a:lnTo>
                    <a:pt x="75" y="1030"/>
                  </a:lnTo>
                  <a:cubicBezTo>
                    <a:pt x="173" y="1030"/>
                    <a:pt x="254" y="1098"/>
                    <a:pt x="269" y="1186"/>
                  </a:cubicBezTo>
                  <a:lnTo>
                    <a:pt x="256" y="1186"/>
                  </a:lnTo>
                  <a:moveTo>
                    <a:pt x="75" y="1399"/>
                  </a:moveTo>
                  <a:lnTo>
                    <a:pt x="63" y="1399"/>
                  </a:lnTo>
                  <a:cubicBezTo>
                    <a:pt x="77" y="1311"/>
                    <a:pt x="158" y="1243"/>
                    <a:pt x="256" y="1243"/>
                  </a:cubicBezTo>
                  <a:lnTo>
                    <a:pt x="268" y="1243"/>
                  </a:lnTo>
                  <a:cubicBezTo>
                    <a:pt x="254" y="1332"/>
                    <a:pt x="173" y="1399"/>
                    <a:pt x="75" y="1399"/>
                  </a:cubicBezTo>
                  <a:moveTo>
                    <a:pt x="1149" y="461"/>
                  </a:moveTo>
                  <a:cubicBezTo>
                    <a:pt x="1129" y="461"/>
                    <a:pt x="1109" y="462"/>
                    <a:pt x="1089" y="465"/>
                  </a:cubicBezTo>
                  <a:lnTo>
                    <a:pt x="1089" y="228"/>
                  </a:lnTo>
                  <a:lnTo>
                    <a:pt x="1149" y="228"/>
                  </a:lnTo>
                  <a:cubicBezTo>
                    <a:pt x="1166" y="228"/>
                    <a:pt x="1179" y="215"/>
                    <a:pt x="1179" y="199"/>
                  </a:cubicBezTo>
                  <a:cubicBezTo>
                    <a:pt x="1179" y="183"/>
                    <a:pt x="1166" y="171"/>
                    <a:pt x="1149" y="171"/>
                  </a:cubicBezTo>
                  <a:lnTo>
                    <a:pt x="1097" y="171"/>
                  </a:lnTo>
                  <a:lnTo>
                    <a:pt x="1133" y="35"/>
                  </a:lnTo>
                  <a:cubicBezTo>
                    <a:pt x="1135" y="27"/>
                    <a:pt x="1133" y="18"/>
                    <a:pt x="1128" y="11"/>
                  </a:cubicBezTo>
                  <a:cubicBezTo>
                    <a:pt x="1122" y="4"/>
                    <a:pt x="1113" y="0"/>
                    <a:pt x="1104" y="0"/>
                  </a:cubicBezTo>
                  <a:lnTo>
                    <a:pt x="833" y="0"/>
                  </a:lnTo>
                  <a:cubicBezTo>
                    <a:pt x="824" y="0"/>
                    <a:pt x="815" y="4"/>
                    <a:pt x="810" y="11"/>
                  </a:cubicBezTo>
                  <a:cubicBezTo>
                    <a:pt x="804" y="18"/>
                    <a:pt x="802" y="27"/>
                    <a:pt x="804" y="35"/>
                  </a:cubicBezTo>
                  <a:lnTo>
                    <a:pt x="840" y="171"/>
                  </a:lnTo>
                  <a:lnTo>
                    <a:pt x="788" y="171"/>
                  </a:lnTo>
                  <a:cubicBezTo>
                    <a:pt x="772" y="171"/>
                    <a:pt x="758" y="183"/>
                    <a:pt x="758" y="199"/>
                  </a:cubicBezTo>
                  <a:cubicBezTo>
                    <a:pt x="758" y="215"/>
                    <a:pt x="772" y="228"/>
                    <a:pt x="788" y="228"/>
                  </a:cubicBezTo>
                  <a:lnTo>
                    <a:pt x="848" y="228"/>
                  </a:lnTo>
                  <a:lnTo>
                    <a:pt x="848" y="490"/>
                  </a:lnTo>
                  <a:cubicBezTo>
                    <a:pt x="823" y="534"/>
                    <a:pt x="783" y="588"/>
                    <a:pt x="741" y="644"/>
                  </a:cubicBezTo>
                  <a:cubicBezTo>
                    <a:pt x="647" y="769"/>
                    <a:pt x="542" y="911"/>
                    <a:pt x="503" y="1059"/>
                  </a:cubicBezTo>
                  <a:cubicBezTo>
                    <a:pt x="427" y="1064"/>
                    <a:pt x="361" y="1096"/>
                    <a:pt x="319" y="1141"/>
                  </a:cubicBezTo>
                  <a:cubicBezTo>
                    <a:pt x="286" y="1044"/>
                    <a:pt x="189" y="973"/>
                    <a:pt x="75" y="973"/>
                  </a:cubicBezTo>
                  <a:lnTo>
                    <a:pt x="30" y="973"/>
                  </a:lnTo>
                  <a:cubicBezTo>
                    <a:pt x="14" y="973"/>
                    <a:pt x="0" y="986"/>
                    <a:pt x="0" y="1001"/>
                  </a:cubicBezTo>
                  <a:cubicBezTo>
                    <a:pt x="0" y="1094"/>
                    <a:pt x="55" y="1174"/>
                    <a:pt x="136" y="1215"/>
                  </a:cubicBezTo>
                  <a:cubicBezTo>
                    <a:pt x="55" y="1255"/>
                    <a:pt x="0" y="1336"/>
                    <a:pt x="0" y="1428"/>
                  </a:cubicBezTo>
                  <a:cubicBezTo>
                    <a:pt x="0" y="1444"/>
                    <a:pt x="14" y="1456"/>
                    <a:pt x="30" y="1456"/>
                  </a:cubicBezTo>
                  <a:lnTo>
                    <a:pt x="75" y="1456"/>
                  </a:lnTo>
                  <a:cubicBezTo>
                    <a:pt x="168" y="1456"/>
                    <a:pt x="249" y="1410"/>
                    <a:pt x="294" y="1340"/>
                  </a:cubicBezTo>
                  <a:cubicBezTo>
                    <a:pt x="334" y="1409"/>
                    <a:pt x="423" y="1456"/>
                    <a:pt x="526" y="1456"/>
                  </a:cubicBezTo>
                  <a:cubicBezTo>
                    <a:pt x="565" y="1456"/>
                    <a:pt x="604" y="1449"/>
                    <a:pt x="638" y="1436"/>
                  </a:cubicBezTo>
                  <a:cubicBezTo>
                    <a:pt x="673" y="1450"/>
                    <a:pt x="714" y="1456"/>
                    <a:pt x="760" y="1456"/>
                  </a:cubicBezTo>
                  <a:lnTo>
                    <a:pt x="833" y="1456"/>
                  </a:lnTo>
                  <a:cubicBezTo>
                    <a:pt x="850" y="1456"/>
                    <a:pt x="863" y="1444"/>
                    <a:pt x="863" y="1428"/>
                  </a:cubicBezTo>
                  <a:cubicBezTo>
                    <a:pt x="863" y="1412"/>
                    <a:pt x="850" y="1399"/>
                    <a:pt x="833" y="1399"/>
                  </a:cubicBezTo>
                  <a:lnTo>
                    <a:pt x="760" y="1399"/>
                  </a:lnTo>
                  <a:cubicBezTo>
                    <a:pt x="742" y="1399"/>
                    <a:pt x="726" y="1398"/>
                    <a:pt x="710" y="1396"/>
                  </a:cubicBezTo>
                  <a:cubicBezTo>
                    <a:pt x="756" y="1359"/>
                    <a:pt x="782" y="1310"/>
                    <a:pt x="782" y="1257"/>
                  </a:cubicBezTo>
                  <a:cubicBezTo>
                    <a:pt x="782" y="1151"/>
                    <a:pt x="680" y="1074"/>
                    <a:pt x="565" y="1060"/>
                  </a:cubicBezTo>
                  <a:cubicBezTo>
                    <a:pt x="576" y="1023"/>
                    <a:pt x="592" y="983"/>
                    <a:pt x="614" y="941"/>
                  </a:cubicBezTo>
                  <a:cubicBezTo>
                    <a:pt x="640" y="943"/>
                    <a:pt x="668" y="944"/>
                    <a:pt x="698" y="944"/>
                  </a:cubicBezTo>
                  <a:cubicBezTo>
                    <a:pt x="838" y="944"/>
                    <a:pt x="909" y="922"/>
                    <a:pt x="978" y="900"/>
                  </a:cubicBezTo>
                  <a:cubicBezTo>
                    <a:pt x="1048" y="878"/>
                    <a:pt x="1114" y="857"/>
                    <a:pt x="1256" y="859"/>
                  </a:cubicBezTo>
                  <a:cubicBezTo>
                    <a:pt x="1313" y="937"/>
                    <a:pt x="1355" y="1004"/>
                    <a:pt x="1376" y="1078"/>
                  </a:cubicBezTo>
                  <a:cubicBezTo>
                    <a:pt x="1385" y="1110"/>
                    <a:pt x="1390" y="1141"/>
                    <a:pt x="1390" y="1172"/>
                  </a:cubicBezTo>
                  <a:cubicBezTo>
                    <a:pt x="1390" y="1316"/>
                    <a:pt x="1330" y="1399"/>
                    <a:pt x="1177" y="1399"/>
                  </a:cubicBezTo>
                  <a:lnTo>
                    <a:pt x="1104" y="1399"/>
                  </a:lnTo>
                  <a:cubicBezTo>
                    <a:pt x="1087" y="1399"/>
                    <a:pt x="1074" y="1412"/>
                    <a:pt x="1074" y="1428"/>
                  </a:cubicBezTo>
                  <a:cubicBezTo>
                    <a:pt x="1074" y="1444"/>
                    <a:pt x="1087" y="1456"/>
                    <a:pt x="1104" y="1456"/>
                  </a:cubicBezTo>
                  <a:lnTo>
                    <a:pt x="1177" y="1456"/>
                  </a:lnTo>
                  <a:cubicBezTo>
                    <a:pt x="1363" y="1456"/>
                    <a:pt x="1450" y="1349"/>
                    <a:pt x="1450" y="1172"/>
                  </a:cubicBezTo>
                  <a:cubicBezTo>
                    <a:pt x="1450" y="1141"/>
                    <a:pt x="1446" y="1110"/>
                    <a:pt x="1439" y="1079"/>
                  </a:cubicBezTo>
                  <a:cubicBezTo>
                    <a:pt x="1504" y="1011"/>
                    <a:pt x="1540" y="923"/>
                    <a:pt x="1540" y="831"/>
                  </a:cubicBezTo>
                  <a:cubicBezTo>
                    <a:pt x="1540" y="627"/>
                    <a:pt x="1365" y="461"/>
                    <a:pt x="1149" y="46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64;p33"/>
            <p:cNvSpPr/>
            <p:nvPr/>
          </p:nvSpPr>
          <p:spPr>
            <a:xfrm>
              <a:off x="6715751" y="3086421"/>
              <a:ext cx="17691" cy="17579"/>
            </a:xfrm>
            <a:custGeom>
              <a:avLst/>
              <a:gdLst/>
              <a:ahLst/>
              <a:cxnLst/>
              <a:rect l="l" t="t" r="r" b="b"/>
              <a:pathLst>
                <a:path w="60" h="57" extrusionOk="0">
                  <a:moveTo>
                    <a:pt x="30" y="0"/>
                  </a:moveTo>
                  <a:cubicBezTo>
                    <a:pt x="46" y="0"/>
                    <a:pt x="60" y="13"/>
                    <a:pt x="60" y="29"/>
                  </a:cubicBezTo>
                  <a:cubicBezTo>
                    <a:pt x="60" y="45"/>
                    <a:pt x="46" y="57"/>
                    <a:pt x="30" y="57"/>
                  </a:cubicBezTo>
                  <a:cubicBezTo>
                    <a:pt x="13" y="57"/>
                    <a:pt x="0" y="45"/>
                    <a:pt x="0" y="29"/>
                  </a:cubicBezTo>
                  <a:cubicBezTo>
                    <a:pt x="0" y="13"/>
                    <a:pt x="13" y="0"/>
                    <a:pt x="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65" name="Google Shape;26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 flipH="1">
            <a:off x="7161100" y="-1211700"/>
            <a:ext cx="4117400" cy="71949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9733" y="980853"/>
            <a:ext cx="5458267" cy="1858397"/>
          </a:xfrm>
          <a:prstGeom prst="rect">
            <a:avLst/>
          </a:prstGeom>
        </p:spPr>
      </p:pic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9733" y="3262981"/>
            <a:ext cx="2327847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70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3" name="Google Shape;333;p37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31255" b="31255"/>
          <a:stretch/>
        </p:blipFill>
        <p:spPr>
          <a:prstGeom prst="rect">
            <a:avLst/>
          </a:prstGeom>
        </p:spPr>
      </p:pic>
      <p:sp>
        <p:nvSpPr>
          <p:cNvPr id="335" name="Google Shape;335;p37"/>
          <p:cNvSpPr/>
          <p:nvPr/>
        </p:nvSpPr>
        <p:spPr>
          <a:xfrm>
            <a:off x="8166772" y="928850"/>
            <a:ext cx="528000" cy="527700"/>
          </a:xfrm>
          <a:prstGeom prst="star16">
            <a:avLst>
              <a:gd name="adj" fmla="val 42929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295400" y="1352550"/>
            <a:ext cx="640080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" sz="5400" b="1" cap="none" spc="0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chemeClr val="bg1"/>
                </a:solidFill>
                <a:effectLst>
                  <a:outerShdw blurRad="50800" algn="tl" rotWithShape="0">
                    <a:srgbClr val="000000"/>
                  </a:outerShdw>
                </a:effectLst>
              </a:rPr>
              <a:t>Thank You</a:t>
            </a:r>
            <a:endParaRPr lang="en-US" sz="5400" b="1" cap="none" spc="0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solidFill>
                <a:schemeClr val="bg1"/>
              </a:soli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38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smtClean="0"/>
              <a:t>Hi, this is my pizza sales analysis project in which I have utilized SQL server to deep dive into the date of a pizza brand</a:t>
            </a:r>
            <a:endParaRPr sz="2000" dirty="0"/>
          </a:p>
        </p:txBody>
      </p:sp>
      <p:sp>
        <p:nvSpPr>
          <p:cNvPr id="340" name="Google Shape;340;p3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                   Hello!</a:t>
            </a:r>
            <a:endParaRPr dirty="0"/>
          </a:p>
        </p:txBody>
      </p:sp>
      <p:grpSp>
        <p:nvGrpSpPr>
          <p:cNvPr id="342" name="Google Shape;342;p38"/>
          <p:cNvGrpSpPr/>
          <p:nvPr/>
        </p:nvGrpSpPr>
        <p:grpSpPr>
          <a:xfrm>
            <a:off x="715095" y="1417625"/>
            <a:ext cx="4507072" cy="2767944"/>
            <a:chOff x="4729131" y="1798089"/>
            <a:chExt cx="3820200" cy="2346113"/>
          </a:xfrm>
        </p:grpSpPr>
        <p:sp>
          <p:nvSpPr>
            <p:cNvPr id="343" name="Google Shape;343;p38"/>
            <p:cNvSpPr/>
            <p:nvPr/>
          </p:nvSpPr>
          <p:spPr>
            <a:xfrm>
              <a:off x="4928406" y="1798089"/>
              <a:ext cx="3421500" cy="2128800"/>
            </a:xfrm>
            <a:prstGeom prst="round2SameRect">
              <a:avLst>
                <a:gd name="adj1" fmla="val 2906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38"/>
            <p:cNvSpPr/>
            <p:nvPr/>
          </p:nvSpPr>
          <p:spPr>
            <a:xfrm rot="10800000">
              <a:off x="4729131" y="3991502"/>
              <a:ext cx="3820200" cy="152700"/>
            </a:xfrm>
            <a:prstGeom prst="round2SameRect">
              <a:avLst>
                <a:gd name="adj1" fmla="val 16652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38"/>
            <p:cNvSpPr/>
            <p:nvPr/>
          </p:nvSpPr>
          <p:spPr>
            <a:xfrm>
              <a:off x="6606475" y="1865570"/>
              <a:ext cx="65400" cy="654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46" name="Google Shape;346;p38"/>
          <p:cNvPicPr preferRelativeResize="0"/>
          <p:nvPr/>
        </p:nvPicPr>
        <p:blipFill rotWithShape="1">
          <a:blip r:embed="rId3">
            <a:alphaModFix/>
          </a:blip>
          <a:srcRect l="209" r="209"/>
          <a:stretch/>
        </p:blipFill>
        <p:spPr>
          <a:xfrm>
            <a:off x="1038634" y="1676400"/>
            <a:ext cx="3852900" cy="2165100"/>
          </a:xfrm>
          <a:prstGeom prst="round2SameRect">
            <a:avLst>
              <a:gd name="adj1" fmla="val 2727"/>
              <a:gd name="adj2" fmla="val 0"/>
            </a:avLst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43983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2"/>
          <p:cNvSpPr txBox="1">
            <a:spLocks noGrp="1"/>
          </p:cNvSpPr>
          <p:nvPr>
            <p:ph type="title"/>
          </p:nvPr>
        </p:nvSpPr>
        <p:spPr>
          <a:xfrm>
            <a:off x="609600" y="2095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OBJECTIVE</a:t>
            </a:r>
            <a:endParaRPr dirty="0"/>
          </a:p>
        </p:txBody>
      </p:sp>
      <p:sp>
        <p:nvSpPr>
          <p:cNvPr id="239" name="Google Shape;239;p32"/>
          <p:cNvSpPr txBox="1">
            <a:spLocks noGrp="1"/>
          </p:cNvSpPr>
          <p:nvPr>
            <p:ph type="body" idx="1"/>
          </p:nvPr>
        </p:nvSpPr>
        <p:spPr>
          <a:xfrm>
            <a:off x="3581400" y="666750"/>
            <a:ext cx="5105400" cy="381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rgbClr val="273D40"/>
              </a:buClr>
              <a:buSzPts val="600"/>
              <a:buFont typeface="Wingdings" pitchFamily="2" charset="2"/>
              <a:buChar char="v"/>
            </a:pPr>
            <a:r>
              <a:rPr lang="en-US" i="1" dirty="0" smtClean="0">
                <a:latin typeface="Imprint MT Shadow" pitchFamily="82" charset="0"/>
              </a:rPr>
              <a:t>The objective of this Pizza Sales Analysis project is to derive actionable insights from sales data using SQL. 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rgbClr val="273D40"/>
              </a:buClr>
              <a:buSzPts val="600"/>
              <a:buFont typeface="Wingdings" pitchFamily="2" charset="2"/>
              <a:buChar char="v"/>
            </a:pPr>
            <a:r>
              <a:rPr lang="en-US" i="1" dirty="0" smtClean="0">
                <a:latin typeface="Imprint MT Shadow" pitchFamily="82" charset="0"/>
              </a:rPr>
              <a:t>This evaluates the key metrics like total orders and revenue. Identity popular pizza sizes and types, access revenue contribution. 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rgbClr val="273D40"/>
              </a:buClr>
              <a:buSzPts val="600"/>
              <a:buFont typeface="Wingdings" pitchFamily="2" charset="2"/>
              <a:buChar char="v"/>
            </a:pPr>
            <a:r>
              <a:rPr lang="en-US" i="1" dirty="0" smtClean="0">
                <a:latin typeface="Imprint MT Shadow" pitchFamily="82" charset="0"/>
              </a:rPr>
              <a:t>Analyzing order distribution by time and date wil</a:t>
            </a:r>
            <a:r>
              <a:rPr lang="en-US" i="1" dirty="0" smtClean="0">
                <a:latin typeface="Imprint MT Shadow" pitchFamily="82" charset="0"/>
              </a:rPr>
              <a:t>l optimize operations, while segmenting sales by categories will refine the product mix. 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rgbClr val="273D40"/>
              </a:buClr>
              <a:buSzPts val="600"/>
              <a:buFont typeface="Wingdings" pitchFamily="2" charset="2"/>
              <a:buChar char="v"/>
            </a:pPr>
            <a:r>
              <a:rPr lang="en-US" i="1" dirty="0" smtClean="0">
                <a:latin typeface="Imprint MT Shadow" pitchFamily="82" charset="0"/>
              </a:rPr>
              <a:t>Advanced analysis includes tracking cumulative revenue and identifying the top-performing pizzas by revenue within each category. 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rgbClr val="273D40"/>
              </a:buClr>
              <a:buSzPts val="600"/>
              <a:buFont typeface="Wingdings" pitchFamily="2" charset="2"/>
              <a:buChar char="v"/>
            </a:pPr>
            <a:r>
              <a:rPr lang="en-US" i="1" dirty="0" smtClean="0">
                <a:latin typeface="Imprint MT Shadow" pitchFamily="82" charset="0"/>
              </a:rPr>
              <a:t>This empowers data-driven-decision making to enhance sales and customer satisfaction.</a:t>
            </a:r>
            <a:endParaRPr i="1" dirty="0">
              <a:latin typeface="Imprint MT Shadow" pitchFamily="82" charset="0"/>
            </a:endParaRPr>
          </a:p>
        </p:txBody>
      </p:sp>
      <p:pic>
        <p:nvPicPr>
          <p:cNvPr id="237" name="Google Shape;237;p32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8656" r="960" b="25362"/>
          <a:stretch/>
        </p:blipFill>
        <p:spPr>
          <a:xfrm>
            <a:off x="228600" y="1047750"/>
            <a:ext cx="3230100" cy="32301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758345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2"/>
          <p:cNvSpPr txBox="1">
            <a:spLocks noGrp="1"/>
          </p:cNvSpPr>
          <p:nvPr>
            <p:ph type="title"/>
          </p:nvPr>
        </p:nvSpPr>
        <p:spPr>
          <a:xfrm>
            <a:off x="685800" y="2857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dirty="0"/>
              <a:t>Pizzahut </a:t>
            </a:r>
            <a:r>
              <a:rPr lang="en" dirty="0" smtClean="0"/>
              <a:t>Dataset</a:t>
            </a:r>
            <a:endParaRPr dirty="0"/>
          </a:p>
        </p:txBody>
      </p:sp>
      <p:sp>
        <p:nvSpPr>
          <p:cNvPr id="239" name="Google Shape;239;p32"/>
          <p:cNvSpPr txBox="1">
            <a:spLocks noGrp="1"/>
          </p:cNvSpPr>
          <p:nvPr>
            <p:ph type="body" idx="1"/>
          </p:nvPr>
        </p:nvSpPr>
        <p:spPr>
          <a:xfrm>
            <a:off x="4267200" y="1581150"/>
            <a:ext cx="3824100" cy="23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indent="-285750">
              <a:buClr>
                <a:srgbClr val="273D40"/>
              </a:buClr>
              <a:buSzPts val="600"/>
              <a:buFont typeface="Wingdings" pitchFamily="2" charset="2"/>
              <a:buChar char="q"/>
            </a:pPr>
            <a:r>
              <a:rPr lang="en-US" sz="2800" b="1" dirty="0" smtClean="0"/>
              <a:t>Order_details</a:t>
            </a:r>
          </a:p>
          <a:p>
            <a:pPr marL="285750" lvl="0" indent="-285750">
              <a:buClr>
                <a:srgbClr val="273D40"/>
              </a:buClr>
              <a:buSzPts val="600"/>
              <a:buFont typeface="Wingdings" pitchFamily="2" charset="2"/>
              <a:buChar char="q"/>
            </a:pPr>
            <a:r>
              <a:rPr lang="en-US" sz="2800" b="1" dirty="0" smtClean="0"/>
              <a:t>Pizzas</a:t>
            </a:r>
          </a:p>
          <a:p>
            <a:pPr marL="285750" indent="-285750">
              <a:buClr>
                <a:srgbClr val="273D40"/>
              </a:buClr>
              <a:buSzPts val="600"/>
              <a:buFont typeface="Wingdings" pitchFamily="2" charset="2"/>
              <a:buChar char="q"/>
            </a:pPr>
            <a:r>
              <a:rPr lang="en-US" sz="2800" b="1" dirty="0" smtClean="0"/>
              <a:t>Orders</a:t>
            </a:r>
          </a:p>
          <a:p>
            <a:pPr marL="285750" lvl="0" indent="-285750">
              <a:buClr>
                <a:srgbClr val="273D40"/>
              </a:buClr>
              <a:buSzPts val="600"/>
              <a:buFont typeface="Wingdings" pitchFamily="2" charset="2"/>
              <a:buChar char="q"/>
            </a:pPr>
            <a:r>
              <a:rPr lang="en-US" sz="2800" b="1" dirty="0"/>
              <a:t>Pizza_Type</a:t>
            </a:r>
          </a:p>
          <a:p>
            <a:pPr marL="0" indent="0">
              <a:buClr>
                <a:srgbClr val="273D40"/>
              </a:buClr>
              <a:buSzPts val="600"/>
              <a:buNone/>
            </a:pPr>
            <a:endParaRPr lang="en-US" dirty="0"/>
          </a:p>
          <a:p>
            <a:pPr marL="0" lvl="0" indent="0">
              <a:buClr>
                <a:srgbClr val="273D40"/>
              </a:buClr>
              <a:buSzPts val="600"/>
              <a:buNone/>
            </a:pPr>
            <a:endParaRPr lang="en-US" dirty="0"/>
          </a:p>
          <a:p>
            <a:pPr marL="0" indent="0">
              <a:buClr>
                <a:srgbClr val="273D40"/>
              </a:buClr>
              <a:buSzPts val="600"/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73D40"/>
              </a:buClr>
              <a:buSzPts val="600"/>
              <a:buFont typeface="Arial"/>
              <a:buNone/>
            </a:pPr>
            <a:endParaRPr dirty="0"/>
          </a:p>
        </p:txBody>
      </p:sp>
      <p:pic>
        <p:nvPicPr>
          <p:cNvPr id="237" name="Google Shape;237;p32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16688" b="16688"/>
          <a:stretch/>
        </p:blipFill>
        <p:spPr>
          <a:prstGeom prst="ellipse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4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DATABASE SCHEMA</a:t>
            </a:r>
            <a:endParaRPr dirty="0"/>
          </a:p>
        </p:txBody>
      </p:sp>
      <p:pic>
        <p:nvPicPr>
          <p:cNvPr id="815" name="Google Shape;815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62315" y="1557550"/>
            <a:ext cx="1733830" cy="2538132"/>
          </a:xfrm>
          <a:prstGeom prst="rect">
            <a:avLst/>
          </a:prstGeom>
          <a:noFill/>
          <a:ln>
            <a:noFill/>
          </a:ln>
        </p:spPr>
      </p:pic>
      <p:pic>
        <p:nvPicPr>
          <p:cNvPr id="816" name="Google Shape;816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01420" y="1557550"/>
            <a:ext cx="1624554" cy="2777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17" name="Google Shape;817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0800000" flipH="1">
            <a:off x="4186124" y="1894076"/>
            <a:ext cx="1679437" cy="22803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278" y="1352550"/>
            <a:ext cx="3581845" cy="2856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690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3"/>
          <p:cNvSpPr txBox="1">
            <a:spLocks noGrp="1"/>
          </p:cNvSpPr>
          <p:nvPr>
            <p:ph type="subTitle" idx="1"/>
          </p:nvPr>
        </p:nvSpPr>
        <p:spPr>
          <a:xfrm>
            <a:off x="1623527" y="3037157"/>
            <a:ext cx="4788600" cy="42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dirty="0" smtClean="0">
                <a:solidFill>
                  <a:schemeClr val="tx1"/>
                </a:solidFill>
              </a:rPr>
              <a:t>Output --</a:t>
            </a:r>
            <a:endParaRPr b="0" dirty="0">
              <a:solidFill>
                <a:schemeClr val="tx1"/>
              </a:solidFill>
            </a:endParaRPr>
          </a:p>
        </p:txBody>
      </p:sp>
      <p:sp>
        <p:nvSpPr>
          <p:cNvPr id="244" name="Google Shape;244;p33"/>
          <p:cNvSpPr txBox="1">
            <a:spLocks noGrp="1"/>
          </p:cNvSpPr>
          <p:nvPr>
            <p:ph type="title"/>
          </p:nvPr>
        </p:nvSpPr>
        <p:spPr>
          <a:xfrm>
            <a:off x="533400" y="209551"/>
            <a:ext cx="6781800" cy="6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1800" dirty="0"/>
              <a:t>Retrieve the total number or order </a:t>
            </a:r>
            <a:r>
              <a:rPr lang="en-US" sz="1800" dirty="0" smtClean="0"/>
              <a:t>placed</a:t>
            </a:r>
            <a:endParaRPr sz="1800" dirty="0"/>
          </a:p>
        </p:txBody>
      </p:sp>
      <p:sp>
        <p:nvSpPr>
          <p:cNvPr id="249" name="Google Shape;249;p33"/>
          <p:cNvSpPr/>
          <p:nvPr/>
        </p:nvSpPr>
        <p:spPr>
          <a:xfrm>
            <a:off x="175143" y="1282376"/>
            <a:ext cx="1104000" cy="1103400"/>
          </a:xfrm>
          <a:prstGeom prst="star16">
            <a:avLst>
              <a:gd name="adj" fmla="val 42929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0" name="Google Shape;250;p33"/>
          <p:cNvSpPr/>
          <p:nvPr/>
        </p:nvSpPr>
        <p:spPr>
          <a:xfrm>
            <a:off x="200796" y="3036768"/>
            <a:ext cx="1104000" cy="1103400"/>
          </a:xfrm>
          <a:prstGeom prst="star16">
            <a:avLst>
              <a:gd name="adj" fmla="val 42929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251" name="Google Shape;251;p33"/>
          <p:cNvGrpSpPr/>
          <p:nvPr/>
        </p:nvGrpSpPr>
        <p:grpSpPr>
          <a:xfrm>
            <a:off x="333214" y="3438361"/>
            <a:ext cx="454081" cy="434220"/>
            <a:chOff x="5840615" y="2662378"/>
            <a:chExt cx="454081" cy="434220"/>
          </a:xfrm>
        </p:grpSpPr>
        <p:sp>
          <p:nvSpPr>
            <p:cNvPr id="252" name="Google Shape;252;p33"/>
            <p:cNvSpPr/>
            <p:nvPr/>
          </p:nvSpPr>
          <p:spPr>
            <a:xfrm>
              <a:off x="6206828" y="2939933"/>
              <a:ext cx="17986" cy="17579"/>
            </a:xfrm>
            <a:custGeom>
              <a:avLst/>
              <a:gdLst/>
              <a:ahLst/>
              <a:cxnLst/>
              <a:rect l="l" t="t" r="r" b="b"/>
              <a:pathLst>
                <a:path w="61" h="57" extrusionOk="0">
                  <a:moveTo>
                    <a:pt x="31" y="57"/>
                  </a:moveTo>
                  <a:cubicBezTo>
                    <a:pt x="48" y="57"/>
                    <a:pt x="61" y="44"/>
                    <a:pt x="61" y="28"/>
                  </a:cubicBezTo>
                  <a:cubicBezTo>
                    <a:pt x="60" y="13"/>
                    <a:pt x="47" y="0"/>
                    <a:pt x="30" y="0"/>
                  </a:cubicBezTo>
                  <a:cubicBezTo>
                    <a:pt x="13" y="1"/>
                    <a:pt x="0" y="13"/>
                    <a:pt x="0" y="29"/>
                  </a:cubicBezTo>
                  <a:cubicBezTo>
                    <a:pt x="1" y="45"/>
                    <a:pt x="14" y="57"/>
                    <a:pt x="31" y="5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53;p33"/>
            <p:cNvSpPr/>
            <p:nvPr/>
          </p:nvSpPr>
          <p:spPr>
            <a:xfrm>
              <a:off x="6186777" y="2989893"/>
              <a:ext cx="17691" cy="17579"/>
            </a:xfrm>
            <a:custGeom>
              <a:avLst/>
              <a:gdLst/>
              <a:ahLst/>
              <a:cxnLst/>
              <a:rect l="l" t="t" r="r" b="b"/>
              <a:pathLst>
                <a:path w="60" h="57" extrusionOk="0">
                  <a:moveTo>
                    <a:pt x="9" y="9"/>
                  </a:moveTo>
                  <a:cubicBezTo>
                    <a:pt x="-3" y="20"/>
                    <a:pt x="-3" y="38"/>
                    <a:pt x="9" y="49"/>
                  </a:cubicBezTo>
                  <a:cubicBezTo>
                    <a:pt x="21" y="60"/>
                    <a:pt x="40" y="60"/>
                    <a:pt x="52" y="48"/>
                  </a:cubicBezTo>
                  <a:cubicBezTo>
                    <a:pt x="63" y="37"/>
                    <a:pt x="63" y="19"/>
                    <a:pt x="51" y="8"/>
                  </a:cubicBezTo>
                  <a:cubicBezTo>
                    <a:pt x="39" y="-3"/>
                    <a:pt x="20" y="-3"/>
                    <a:pt x="9" y="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54;p33"/>
            <p:cNvSpPr/>
            <p:nvPr/>
          </p:nvSpPr>
          <p:spPr>
            <a:xfrm>
              <a:off x="6185598" y="2890590"/>
              <a:ext cx="17691" cy="17579"/>
            </a:xfrm>
            <a:custGeom>
              <a:avLst/>
              <a:gdLst/>
              <a:ahLst/>
              <a:cxnLst/>
              <a:rect l="l" t="t" r="r" b="b"/>
              <a:pathLst>
                <a:path w="60" h="57" extrusionOk="0">
                  <a:moveTo>
                    <a:pt x="51" y="49"/>
                  </a:moveTo>
                  <a:cubicBezTo>
                    <a:pt x="63" y="37"/>
                    <a:pt x="63" y="19"/>
                    <a:pt x="51" y="8"/>
                  </a:cubicBezTo>
                  <a:cubicBezTo>
                    <a:pt x="39" y="-3"/>
                    <a:pt x="20" y="-2"/>
                    <a:pt x="8" y="9"/>
                  </a:cubicBezTo>
                  <a:cubicBezTo>
                    <a:pt x="-3" y="20"/>
                    <a:pt x="-3" y="38"/>
                    <a:pt x="9" y="49"/>
                  </a:cubicBezTo>
                  <a:cubicBezTo>
                    <a:pt x="21" y="60"/>
                    <a:pt x="40" y="60"/>
                    <a:pt x="51" y="4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55;p33"/>
            <p:cNvSpPr/>
            <p:nvPr/>
          </p:nvSpPr>
          <p:spPr>
            <a:xfrm>
              <a:off x="6086526" y="2991127"/>
              <a:ext cx="17691" cy="17579"/>
            </a:xfrm>
            <a:custGeom>
              <a:avLst/>
              <a:gdLst/>
              <a:ahLst/>
              <a:cxnLst/>
              <a:rect l="l" t="t" r="r" b="b"/>
              <a:pathLst>
                <a:path w="60" h="57" extrusionOk="0">
                  <a:moveTo>
                    <a:pt x="8" y="9"/>
                  </a:moveTo>
                  <a:cubicBezTo>
                    <a:pt x="-3" y="20"/>
                    <a:pt x="-3" y="38"/>
                    <a:pt x="9" y="49"/>
                  </a:cubicBezTo>
                  <a:cubicBezTo>
                    <a:pt x="21" y="60"/>
                    <a:pt x="40" y="60"/>
                    <a:pt x="51" y="48"/>
                  </a:cubicBezTo>
                  <a:cubicBezTo>
                    <a:pt x="63" y="37"/>
                    <a:pt x="63" y="19"/>
                    <a:pt x="51" y="8"/>
                  </a:cubicBezTo>
                  <a:cubicBezTo>
                    <a:pt x="39" y="-3"/>
                    <a:pt x="20" y="-2"/>
                    <a:pt x="8" y="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256;p33"/>
            <p:cNvSpPr/>
            <p:nvPr/>
          </p:nvSpPr>
          <p:spPr>
            <a:xfrm>
              <a:off x="6085347" y="2891824"/>
              <a:ext cx="17691" cy="17579"/>
            </a:xfrm>
            <a:custGeom>
              <a:avLst/>
              <a:gdLst/>
              <a:ahLst/>
              <a:cxnLst/>
              <a:rect l="l" t="t" r="r" b="b"/>
              <a:pathLst>
                <a:path w="60" h="57" extrusionOk="0">
                  <a:moveTo>
                    <a:pt x="51" y="49"/>
                  </a:moveTo>
                  <a:cubicBezTo>
                    <a:pt x="63" y="37"/>
                    <a:pt x="62" y="19"/>
                    <a:pt x="51" y="8"/>
                  </a:cubicBezTo>
                  <a:cubicBezTo>
                    <a:pt x="39" y="-2"/>
                    <a:pt x="20" y="-2"/>
                    <a:pt x="8" y="9"/>
                  </a:cubicBezTo>
                  <a:cubicBezTo>
                    <a:pt x="-4" y="20"/>
                    <a:pt x="-3" y="38"/>
                    <a:pt x="9" y="49"/>
                  </a:cubicBezTo>
                  <a:cubicBezTo>
                    <a:pt x="21" y="60"/>
                    <a:pt x="40" y="60"/>
                    <a:pt x="51" y="4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57;p33"/>
            <p:cNvSpPr/>
            <p:nvPr/>
          </p:nvSpPr>
          <p:spPr>
            <a:xfrm>
              <a:off x="6065001" y="2941784"/>
              <a:ext cx="17691" cy="17579"/>
            </a:xfrm>
            <a:custGeom>
              <a:avLst/>
              <a:gdLst/>
              <a:ahLst/>
              <a:cxnLst/>
              <a:rect l="l" t="t" r="r" b="b"/>
              <a:pathLst>
                <a:path w="60" h="57" extrusionOk="0">
                  <a:moveTo>
                    <a:pt x="30" y="0"/>
                  </a:moveTo>
                  <a:cubicBezTo>
                    <a:pt x="13" y="0"/>
                    <a:pt x="0" y="13"/>
                    <a:pt x="0" y="29"/>
                  </a:cubicBezTo>
                  <a:cubicBezTo>
                    <a:pt x="0" y="45"/>
                    <a:pt x="14" y="57"/>
                    <a:pt x="31" y="57"/>
                  </a:cubicBezTo>
                  <a:cubicBezTo>
                    <a:pt x="47" y="57"/>
                    <a:pt x="61" y="44"/>
                    <a:pt x="60" y="28"/>
                  </a:cubicBezTo>
                  <a:cubicBezTo>
                    <a:pt x="60" y="12"/>
                    <a:pt x="47" y="0"/>
                    <a:pt x="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258;p33"/>
            <p:cNvSpPr/>
            <p:nvPr/>
          </p:nvSpPr>
          <p:spPr>
            <a:xfrm>
              <a:off x="6029619" y="2843714"/>
              <a:ext cx="107328" cy="213101"/>
            </a:xfrm>
            <a:custGeom>
              <a:avLst/>
              <a:gdLst/>
              <a:ahLst/>
              <a:cxnLst/>
              <a:rect l="l" t="t" r="r" b="b"/>
              <a:pathLst>
                <a:path w="364" h="691" extrusionOk="0">
                  <a:moveTo>
                    <a:pt x="304" y="559"/>
                  </a:moveTo>
                  <a:cubicBezTo>
                    <a:pt x="304" y="559"/>
                    <a:pt x="304" y="604"/>
                    <a:pt x="304" y="605"/>
                  </a:cubicBezTo>
                  <a:cubicBezTo>
                    <a:pt x="304" y="625"/>
                    <a:pt x="282" y="639"/>
                    <a:pt x="262" y="631"/>
                  </a:cubicBezTo>
                  <a:cubicBezTo>
                    <a:pt x="141" y="583"/>
                    <a:pt x="62" y="471"/>
                    <a:pt x="60" y="348"/>
                  </a:cubicBezTo>
                  <a:cubicBezTo>
                    <a:pt x="58" y="224"/>
                    <a:pt x="135" y="111"/>
                    <a:pt x="254" y="59"/>
                  </a:cubicBezTo>
                  <a:cubicBezTo>
                    <a:pt x="274" y="51"/>
                    <a:pt x="297" y="64"/>
                    <a:pt x="298" y="85"/>
                  </a:cubicBezTo>
                  <a:cubicBezTo>
                    <a:pt x="298" y="85"/>
                    <a:pt x="298" y="130"/>
                    <a:pt x="298" y="131"/>
                  </a:cubicBezTo>
                  <a:cubicBezTo>
                    <a:pt x="298" y="176"/>
                    <a:pt x="285" y="225"/>
                    <a:pt x="255" y="283"/>
                  </a:cubicBezTo>
                  <a:cubicBezTo>
                    <a:pt x="245" y="302"/>
                    <a:pt x="240" y="323"/>
                    <a:pt x="240" y="345"/>
                  </a:cubicBezTo>
                  <a:cubicBezTo>
                    <a:pt x="241" y="367"/>
                    <a:pt x="246" y="389"/>
                    <a:pt x="257" y="408"/>
                  </a:cubicBezTo>
                  <a:cubicBezTo>
                    <a:pt x="288" y="465"/>
                    <a:pt x="303" y="513"/>
                    <a:pt x="304" y="559"/>
                  </a:cubicBezTo>
                  <a:moveTo>
                    <a:pt x="358" y="130"/>
                  </a:moveTo>
                  <a:lnTo>
                    <a:pt x="358" y="84"/>
                  </a:lnTo>
                  <a:cubicBezTo>
                    <a:pt x="357" y="22"/>
                    <a:pt x="289" y="-18"/>
                    <a:pt x="229" y="7"/>
                  </a:cubicBezTo>
                  <a:cubicBezTo>
                    <a:pt x="88" y="68"/>
                    <a:pt x="-2" y="202"/>
                    <a:pt x="0" y="348"/>
                  </a:cubicBezTo>
                  <a:cubicBezTo>
                    <a:pt x="2" y="495"/>
                    <a:pt x="95" y="626"/>
                    <a:pt x="238" y="684"/>
                  </a:cubicBezTo>
                  <a:cubicBezTo>
                    <a:pt x="298" y="708"/>
                    <a:pt x="364" y="666"/>
                    <a:pt x="364" y="604"/>
                  </a:cubicBezTo>
                  <a:lnTo>
                    <a:pt x="364" y="558"/>
                  </a:lnTo>
                  <a:cubicBezTo>
                    <a:pt x="363" y="504"/>
                    <a:pt x="346" y="448"/>
                    <a:pt x="310" y="382"/>
                  </a:cubicBezTo>
                  <a:cubicBezTo>
                    <a:pt x="304" y="370"/>
                    <a:pt x="301" y="358"/>
                    <a:pt x="301" y="345"/>
                  </a:cubicBezTo>
                  <a:cubicBezTo>
                    <a:pt x="300" y="332"/>
                    <a:pt x="303" y="319"/>
                    <a:pt x="309" y="307"/>
                  </a:cubicBezTo>
                  <a:cubicBezTo>
                    <a:pt x="343" y="241"/>
                    <a:pt x="358" y="185"/>
                    <a:pt x="358" y="13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59;p33"/>
            <p:cNvSpPr/>
            <p:nvPr/>
          </p:nvSpPr>
          <p:spPr>
            <a:xfrm>
              <a:off x="6152869" y="2842789"/>
              <a:ext cx="107328" cy="213101"/>
            </a:xfrm>
            <a:custGeom>
              <a:avLst/>
              <a:gdLst/>
              <a:ahLst/>
              <a:cxnLst/>
              <a:rect l="l" t="t" r="r" b="b"/>
              <a:pathLst>
                <a:path w="364" h="691" extrusionOk="0">
                  <a:moveTo>
                    <a:pt x="60" y="132"/>
                  </a:moveTo>
                  <a:lnTo>
                    <a:pt x="60" y="86"/>
                  </a:lnTo>
                  <a:cubicBezTo>
                    <a:pt x="60" y="65"/>
                    <a:pt x="82" y="51"/>
                    <a:pt x="102" y="59"/>
                  </a:cubicBezTo>
                  <a:cubicBezTo>
                    <a:pt x="223" y="108"/>
                    <a:pt x="302" y="219"/>
                    <a:pt x="304" y="343"/>
                  </a:cubicBezTo>
                  <a:cubicBezTo>
                    <a:pt x="305" y="466"/>
                    <a:pt x="229" y="580"/>
                    <a:pt x="110" y="631"/>
                  </a:cubicBezTo>
                  <a:cubicBezTo>
                    <a:pt x="90" y="640"/>
                    <a:pt x="66" y="626"/>
                    <a:pt x="66" y="606"/>
                  </a:cubicBezTo>
                  <a:lnTo>
                    <a:pt x="66" y="560"/>
                  </a:lnTo>
                  <a:cubicBezTo>
                    <a:pt x="65" y="514"/>
                    <a:pt x="79" y="466"/>
                    <a:pt x="109" y="408"/>
                  </a:cubicBezTo>
                  <a:cubicBezTo>
                    <a:pt x="119" y="388"/>
                    <a:pt x="124" y="367"/>
                    <a:pt x="123" y="345"/>
                  </a:cubicBezTo>
                  <a:cubicBezTo>
                    <a:pt x="123" y="323"/>
                    <a:pt x="117" y="302"/>
                    <a:pt x="107" y="282"/>
                  </a:cubicBezTo>
                  <a:cubicBezTo>
                    <a:pt x="76" y="225"/>
                    <a:pt x="61" y="177"/>
                    <a:pt x="60" y="132"/>
                  </a:cubicBezTo>
                  <a:moveTo>
                    <a:pt x="6" y="560"/>
                  </a:moveTo>
                  <a:lnTo>
                    <a:pt x="6" y="606"/>
                  </a:lnTo>
                  <a:cubicBezTo>
                    <a:pt x="7" y="668"/>
                    <a:pt x="75" y="708"/>
                    <a:pt x="135" y="683"/>
                  </a:cubicBezTo>
                  <a:cubicBezTo>
                    <a:pt x="276" y="622"/>
                    <a:pt x="366" y="488"/>
                    <a:pt x="364" y="342"/>
                  </a:cubicBezTo>
                  <a:cubicBezTo>
                    <a:pt x="362" y="196"/>
                    <a:pt x="268" y="64"/>
                    <a:pt x="126" y="7"/>
                  </a:cubicBezTo>
                  <a:cubicBezTo>
                    <a:pt x="66" y="-17"/>
                    <a:pt x="-1" y="25"/>
                    <a:pt x="0" y="86"/>
                  </a:cubicBezTo>
                  <a:lnTo>
                    <a:pt x="0" y="132"/>
                  </a:lnTo>
                  <a:cubicBezTo>
                    <a:pt x="1" y="187"/>
                    <a:pt x="18" y="243"/>
                    <a:pt x="53" y="308"/>
                  </a:cubicBezTo>
                  <a:cubicBezTo>
                    <a:pt x="60" y="320"/>
                    <a:pt x="63" y="332"/>
                    <a:pt x="63" y="346"/>
                  </a:cubicBezTo>
                  <a:cubicBezTo>
                    <a:pt x="63" y="359"/>
                    <a:pt x="60" y="371"/>
                    <a:pt x="54" y="383"/>
                  </a:cubicBezTo>
                  <a:cubicBezTo>
                    <a:pt x="21" y="449"/>
                    <a:pt x="5" y="506"/>
                    <a:pt x="6" y="5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260;p33"/>
            <p:cNvSpPr/>
            <p:nvPr/>
          </p:nvSpPr>
          <p:spPr>
            <a:xfrm>
              <a:off x="5840615" y="2662378"/>
              <a:ext cx="454081" cy="434220"/>
            </a:xfrm>
            <a:custGeom>
              <a:avLst/>
              <a:gdLst/>
              <a:ahLst/>
              <a:cxnLst/>
              <a:rect l="l" t="t" r="r" b="b"/>
              <a:pathLst>
                <a:path w="1540" h="1408" extrusionOk="0">
                  <a:moveTo>
                    <a:pt x="517" y="925"/>
                  </a:moveTo>
                  <a:cubicBezTo>
                    <a:pt x="517" y="997"/>
                    <a:pt x="535" y="1068"/>
                    <a:pt x="568" y="1133"/>
                  </a:cubicBezTo>
                  <a:cubicBezTo>
                    <a:pt x="549" y="1136"/>
                    <a:pt x="530" y="1137"/>
                    <a:pt x="511" y="1137"/>
                  </a:cubicBezTo>
                  <a:cubicBezTo>
                    <a:pt x="265" y="1137"/>
                    <a:pt x="63" y="949"/>
                    <a:pt x="60" y="715"/>
                  </a:cubicBezTo>
                  <a:cubicBezTo>
                    <a:pt x="58" y="552"/>
                    <a:pt x="155" y="402"/>
                    <a:pt x="309" y="329"/>
                  </a:cubicBezTo>
                  <a:cubicBezTo>
                    <a:pt x="333" y="337"/>
                    <a:pt x="358" y="342"/>
                    <a:pt x="386" y="342"/>
                  </a:cubicBezTo>
                  <a:cubicBezTo>
                    <a:pt x="390" y="342"/>
                    <a:pt x="393" y="341"/>
                    <a:pt x="397" y="341"/>
                  </a:cubicBezTo>
                  <a:cubicBezTo>
                    <a:pt x="399" y="393"/>
                    <a:pt x="422" y="442"/>
                    <a:pt x="462" y="479"/>
                  </a:cubicBezTo>
                  <a:lnTo>
                    <a:pt x="487" y="503"/>
                  </a:lnTo>
                  <a:cubicBezTo>
                    <a:pt x="493" y="508"/>
                    <a:pt x="501" y="511"/>
                    <a:pt x="508" y="511"/>
                  </a:cubicBezTo>
                  <a:cubicBezTo>
                    <a:pt x="509" y="511"/>
                    <a:pt x="509" y="511"/>
                    <a:pt x="509" y="511"/>
                  </a:cubicBezTo>
                  <a:cubicBezTo>
                    <a:pt x="517" y="511"/>
                    <a:pt x="524" y="508"/>
                    <a:pt x="530" y="502"/>
                  </a:cubicBezTo>
                  <a:lnTo>
                    <a:pt x="555" y="478"/>
                  </a:lnTo>
                  <a:cubicBezTo>
                    <a:pt x="594" y="440"/>
                    <a:pt x="615" y="390"/>
                    <a:pt x="616" y="339"/>
                  </a:cubicBezTo>
                  <a:cubicBezTo>
                    <a:pt x="620" y="339"/>
                    <a:pt x="623" y="339"/>
                    <a:pt x="627" y="339"/>
                  </a:cubicBezTo>
                  <a:cubicBezTo>
                    <a:pt x="655" y="338"/>
                    <a:pt x="681" y="333"/>
                    <a:pt x="704" y="324"/>
                  </a:cubicBezTo>
                  <a:cubicBezTo>
                    <a:pt x="773" y="355"/>
                    <a:pt x="834" y="403"/>
                    <a:pt x="879" y="462"/>
                  </a:cubicBezTo>
                  <a:cubicBezTo>
                    <a:pt x="666" y="524"/>
                    <a:pt x="517" y="711"/>
                    <a:pt x="517" y="925"/>
                  </a:cubicBezTo>
                  <a:moveTo>
                    <a:pt x="354" y="225"/>
                  </a:moveTo>
                  <a:cubicBezTo>
                    <a:pt x="376" y="225"/>
                    <a:pt x="655" y="225"/>
                    <a:pt x="655" y="225"/>
                  </a:cubicBezTo>
                  <a:cubicBezTo>
                    <a:pt x="689" y="224"/>
                    <a:pt x="722" y="214"/>
                    <a:pt x="750" y="202"/>
                  </a:cubicBezTo>
                  <a:cubicBezTo>
                    <a:pt x="725" y="253"/>
                    <a:pt x="685" y="281"/>
                    <a:pt x="626" y="282"/>
                  </a:cubicBezTo>
                  <a:cubicBezTo>
                    <a:pt x="615" y="282"/>
                    <a:pt x="604" y="280"/>
                    <a:pt x="594" y="277"/>
                  </a:cubicBezTo>
                  <a:cubicBezTo>
                    <a:pt x="584" y="273"/>
                    <a:pt x="572" y="275"/>
                    <a:pt x="564" y="282"/>
                  </a:cubicBezTo>
                  <a:cubicBezTo>
                    <a:pt x="556" y="288"/>
                    <a:pt x="552" y="298"/>
                    <a:pt x="554" y="308"/>
                  </a:cubicBezTo>
                  <a:cubicBezTo>
                    <a:pt x="563" y="356"/>
                    <a:pt x="547" y="404"/>
                    <a:pt x="512" y="438"/>
                  </a:cubicBezTo>
                  <a:lnTo>
                    <a:pt x="508" y="442"/>
                  </a:lnTo>
                  <a:lnTo>
                    <a:pt x="504" y="439"/>
                  </a:lnTo>
                  <a:cubicBezTo>
                    <a:pt x="468" y="405"/>
                    <a:pt x="451" y="357"/>
                    <a:pt x="458" y="310"/>
                  </a:cubicBezTo>
                  <a:cubicBezTo>
                    <a:pt x="462" y="288"/>
                    <a:pt x="439" y="271"/>
                    <a:pt x="418" y="279"/>
                  </a:cubicBezTo>
                  <a:cubicBezTo>
                    <a:pt x="407" y="283"/>
                    <a:pt x="397" y="285"/>
                    <a:pt x="385" y="285"/>
                  </a:cubicBezTo>
                  <a:cubicBezTo>
                    <a:pt x="325" y="285"/>
                    <a:pt x="284" y="256"/>
                    <a:pt x="258" y="205"/>
                  </a:cubicBezTo>
                  <a:cubicBezTo>
                    <a:pt x="286" y="216"/>
                    <a:pt x="320" y="225"/>
                    <a:pt x="354" y="225"/>
                  </a:cubicBezTo>
                  <a:moveTo>
                    <a:pt x="1029" y="441"/>
                  </a:moveTo>
                  <a:cubicBezTo>
                    <a:pt x="999" y="441"/>
                    <a:pt x="970" y="443"/>
                    <a:pt x="941" y="448"/>
                  </a:cubicBezTo>
                  <a:cubicBezTo>
                    <a:pt x="896" y="382"/>
                    <a:pt x="833" y="326"/>
                    <a:pt x="760" y="287"/>
                  </a:cubicBezTo>
                  <a:cubicBezTo>
                    <a:pt x="810" y="241"/>
                    <a:pt x="822" y="180"/>
                    <a:pt x="833" y="146"/>
                  </a:cubicBezTo>
                  <a:cubicBezTo>
                    <a:pt x="837" y="134"/>
                    <a:pt x="833" y="121"/>
                    <a:pt x="822" y="114"/>
                  </a:cubicBezTo>
                  <a:cubicBezTo>
                    <a:pt x="811" y="107"/>
                    <a:pt x="796" y="107"/>
                    <a:pt x="786" y="116"/>
                  </a:cubicBezTo>
                  <a:cubicBezTo>
                    <a:pt x="767" y="130"/>
                    <a:pt x="708" y="167"/>
                    <a:pt x="655" y="168"/>
                  </a:cubicBezTo>
                  <a:lnTo>
                    <a:pt x="536" y="168"/>
                  </a:lnTo>
                  <a:lnTo>
                    <a:pt x="536" y="141"/>
                  </a:lnTo>
                  <a:cubicBezTo>
                    <a:pt x="535" y="62"/>
                    <a:pt x="466" y="-1"/>
                    <a:pt x="382" y="0"/>
                  </a:cubicBezTo>
                  <a:cubicBezTo>
                    <a:pt x="365" y="1"/>
                    <a:pt x="352" y="13"/>
                    <a:pt x="352" y="29"/>
                  </a:cubicBezTo>
                  <a:cubicBezTo>
                    <a:pt x="352" y="45"/>
                    <a:pt x="366" y="57"/>
                    <a:pt x="382" y="57"/>
                  </a:cubicBezTo>
                  <a:lnTo>
                    <a:pt x="382" y="57"/>
                  </a:lnTo>
                  <a:cubicBezTo>
                    <a:pt x="433" y="57"/>
                    <a:pt x="475" y="95"/>
                    <a:pt x="475" y="141"/>
                  </a:cubicBezTo>
                  <a:lnTo>
                    <a:pt x="475" y="168"/>
                  </a:lnTo>
                  <a:cubicBezTo>
                    <a:pt x="392" y="168"/>
                    <a:pt x="353" y="168"/>
                    <a:pt x="352" y="168"/>
                  </a:cubicBezTo>
                  <a:cubicBezTo>
                    <a:pt x="289" y="168"/>
                    <a:pt x="221" y="122"/>
                    <a:pt x="221" y="122"/>
                  </a:cubicBezTo>
                  <a:cubicBezTo>
                    <a:pt x="210" y="114"/>
                    <a:pt x="196" y="114"/>
                    <a:pt x="185" y="122"/>
                  </a:cubicBezTo>
                  <a:cubicBezTo>
                    <a:pt x="175" y="129"/>
                    <a:pt x="170" y="142"/>
                    <a:pt x="175" y="154"/>
                  </a:cubicBezTo>
                  <a:cubicBezTo>
                    <a:pt x="182" y="173"/>
                    <a:pt x="197" y="244"/>
                    <a:pt x="252" y="293"/>
                  </a:cubicBezTo>
                  <a:cubicBezTo>
                    <a:pt x="95" y="381"/>
                    <a:pt x="-2" y="542"/>
                    <a:pt x="0" y="716"/>
                  </a:cubicBezTo>
                  <a:cubicBezTo>
                    <a:pt x="4" y="981"/>
                    <a:pt x="232" y="1194"/>
                    <a:pt x="511" y="1194"/>
                  </a:cubicBezTo>
                  <a:cubicBezTo>
                    <a:pt x="540" y="1194"/>
                    <a:pt x="569" y="1191"/>
                    <a:pt x="599" y="1186"/>
                  </a:cubicBezTo>
                  <a:cubicBezTo>
                    <a:pt x="693" y="1324"/>
                    <a:pt x="854" y="1408"/>
                    <a:pt x="1029" y="1408"/>
                  </a:cubicBezTo>
                  <a:cubicBezTo>
                    <a:pt x="1113" y="1408"/>
                    <a:pt x="1197" y="1388"/>
                    <a:pt x="1271" y="1350"/>
                  </a:cubicBezTo>
                  <a:cubicBezTo>
                    <a:pt x="1286" y="1343"/>
                    <a:pt x="1292" y="1326"/>
                    <a:pt x="1284" y="1312"/>
                  </a:cubicBezTo>
                  <a:cubicBezTo>
                    <a:pt x="1276" y="1298"/>
                    <a:pt x="1257" y="1293"/>
                    <a:pt x="1243" y="1300"/>
                  </a:cubicBezTo>
                  <a:cubicBezTo>
                    <a:pt x="1178" y="1334"/>
                    <a:pt x="1104" y="1351"/>
                    <a:pt x="1029" y="1351"/>
                  </a:cubicBezTo>
                  <a:cubicBezTo>
                    <a:pt x="782" y="1351"/>
                    <a:pt x="578" y="1162"/>
                    <a:pt x="578" y="925"/>
                  </a:cubicBezTo>
                  <a:cubicBezTo>
                    <a:pt x="578" y="694"/>
                    <a:pt x="776" y="498"/>
                    <a:pt x="1029" y="498"/>
                  </a:cubicBezTo>
                  <a:cubicBezTo>
                    <a:pt x="1278" y="498"/>
                    <a:pt x="1480" y="689"/>
                    <a:pt x="1480" y="925"/>
                  </a:cubicBezTo>
                  <a:cubicBezTo>
                    <a:pt x="1480" y="998"/>
                    <a:pt x="1460" y="1070"/>
                    <a:pt x="1422" y="1134"/>
                  </a:cubicBezTo>
                  <a:cubicBezTo>
                    <a:pt x="1414" y="1147"/>
                    <a:pt x="1419" y="1165"/>
                    <a:pt x="1434" y="1172"/>
                  </a:cubicBezTo>
                  <a:cubicBezTo>
                    <a:pt x="1448" y="1180"/>
                    <a:pt x="1466" y="1175"/>
                    <a:pt x="1475" y="1162"/>
                  </a:cubicBezTo>
                  <a:cubicBezTo>
                    <a:pt x="1517" y="1090"/>
                    <a:pt x="1540" y="1008"/>
                    <a:pt x="1540" y="925"/>
                  </a:cubicBezTo>
                  <a:cubicBezTo>
                    <a:pt x="1540" y="658"/>
                    <a:pt x="1311" y="441"/>
                    <a:pt x="1029" y="44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1;p33"/>
            <p:cNvSpPr/>
            <p:nvPr/>
          </p:nvSpPr>
          <p:spPr>
            <a:xfrm>
              <a:off x="6234544" y="3038620"/>
              <a:ext cx="17691" cy="17579"/>
            </a:xfrm>
            <a:custGeom>
              <a:avLst/>
              <a:gdLst/>
              <a:ahLst/>
              <a:cxnLst/>
              <a:rect l="l" t="t" r="r" b="b"/>
              <a:pathLst>
                <a:path w="60" h="57" extrusionOk="0">
                  <a:moveTo>
                    <a:pt x="30" y="0"/>
                  </a:moveTo>
                  <a:cubicBezTo>
                    <a:pt x="46" y="0"/>
                    <a:pt x="60" y="13"/>
                    <a:pt x="60" y="29"/>
                  </a:cubicBezTo>
                  <a:cubicBezTo>
                    <a:pt x="60" y="45"/>
                    <a:pt x="46" y="57"/>
                    <a:pt x="30" y="57"/>
                  </a:cubicBezTo>
                  <a:cubicBezTo>
                    <a:pt x="13" y="57"/>
                    <a:pt x="0" y="45"/>
                    <a:pt x="0" y="29"/>
                  </a:cubicBezTo>
                  <a:cubicBezTo>
                    <a:pt x="0" y="13"/>
                    <a:pt x="13" y="0"/>
                    <a:pt x="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2" name="Google Shape;262;p33"/>
          <p:cNvGrpSpPr/>
          <p:nvPr/>
        </p:nvGrpSpPr>
        <p:grpSpPr>
          <a:xfrm>
            <a:off x="510424" y="1671840"/>
            <a:ext cx="454081" cy="449023"/>
            <a:chOff x="6438880" y="2654976"/>
            <a:chExt cx="454081" cy="449023"/>
          </a:xfrm>
        </p:grpSpPr>
        <p:sp>
          <p:nvSpPr>
            <p:cNvPr id="263" name="Google Shape;263;p33"/>
            <p:cNvSpPr/>
            <p:nvPr/>
          </p:nvSpPr>
          <p:spPr>
            <a:xfrm>
              <a:off x="6438880" y="2654976"/>
              <a:ext cx="454081" cy="449023"/>
            </a:xfrm>
            <a:custGeom>
              <a:avLst/>
              <a:gdLst/>
              <a:ahLst/>
              <a:cxnLst/>
              <a:rect l="l" t="t" r="r" b="b"/>
              <a:pathLst>
                <a:path w="1540" h="1456" extrusionOk="0">
                  <a:moveTo>
                    <a:pt x="1417" y="1014"/>
                  </a:moveTo>
                  <a:cubicBezTo>
                    <a:pt x="1380" y="924"/>
                    <a:pt x="1318" y="842"/>
                    <a:pt x="1258" y="763"/>
                  </a:cubicBezTo>
                  <a:cubicBezTo>
                    <a:pt x="1199" y="687"/>
                    <a:pt x="1139" y="607"/>
                    <a:pt x="1101" y="521"/>
                  </a:cubicBezTo>
                  <a:cubicBezTo>
                    <a:pt x="1117" y="519"/>
                    <a:pt x="1133" y="518"/>
                    <a:pt x="1149" y="518"/>
                  </a:cubicBezTo>
                  <a:cubicBezTo>
                    <a:pt x="1332" y="518"/>
                    <a:pt x="1480" y="658"/>
                    <a:pt x="1480" y="831"/>
                  </a:cubicBezTo>
                  <a:cubicBezTo>
                    <a:pt x="1480" y="897"/>
                    <a:pt x="1458" y="961"/>
                    <a:pt x="1417" y="1014"/>
                  </a:cubicBezTo>
                  <a:moveTo>
                    <a:pt x="959" y="846"/>
                  </a:moveTo>
                  <a:cubicBezTo>
                    <a:pt x="892" y="868"/>
                    <a:pt x="828" y="887"/>
                    <a:pt x="698" y="887"/>
                  </a:cubicBezTo>
                  <a:cubicBezTo>
                    <a:pt x="679" y="887"/>
                    <a:pt x="661" y="887"/>
                    <a:pt x="644" y="886"/>
                  </a:cubicBezTo>
                  <a:cubicBezTo>
                    <a:pt x="689" y="812"/>
                    <a:pt x="742" y="741"/>
                    <a:pt x="790" y="677"/>
                  </a:cubicBezTo>
                  <a:cubicBezTo>
                    <a:pt x="835" y="616"/>
                    <a:pt x="878" y="559"/>
                    <a:pt x="905" y="510"/>
                  </a:cubicBezTo>
                  <a:cubicBezTo>
                    <a:pt x="907" y="506"/>
                    <a:pt x="908" y="502"/>
                    <a:pt x="908" y="497"/>
                  </a:cubicBezTo>
                  <a:lnTo>
                    <a:pt x="908" y="228"/>
                  </a:lnTo>
                  <a:lnTo>
                    <a:pt x="1029" y="228"/>
                  </a:lnTo>
                  <a:lnTo>
                    <a:pt x="1029" y="497"/>
                  </a:lnTo>
                  <a:cubicBezTo>
                    <a:pt x="1029" y="501"/>
                    <a:pt x="1030" y="505"/>
                    <a:pt x="1031" y="509"/>
                  </a:cubicBezTo>
                  <a:cubicBezTo>
                    <a:pt x="1065" y="609"/>
                    <a:pt x="1152" y="722"/>
                    <a:pt x="1209" y="797"/>
                  </a:cubicBezTo>
                  <a:cubicBezTo>
                    <a:pt x="1210" y="799"/>
                    <a:pt x="1212" y="800"/>
                    <a:pt x="1213" y="802"/>
                  </a:cubicBezTo>
                  <a:cubicBezTo>
                    <a:pt x="1090" y="805"/>
                    <a:pt x="1024" y="826"/>
                    <a:pt x="959" y="846"/>
                  </a:cubicBezTo>
                  <a:moveTo>
                    <a:pt x="1065" y="57"/>
                  </a:moveTo>
                  <a:lnTo>
                    <a:pt x="1035" y="171"/>
                  </a:lnTo>
                  <a:lnTo>
                    <a:pt x="902" y="171"/>
                  </a:lnTo>
                  <a:lnTo>
                    <a:pt x="872" y="57"/>
                  </a:lnTo>
                  <a:lnTo>
                    <a:pt x="1065" y="57"/>
                  </a:lnTo>
                  <a:moveTo>
                    <a:pt x="722" y="1257"/>
                  </a:moveTo>
                  <a:cubicBezTo>
                    <a:pt x="722" y="1332"/>
                    <a:pt x="639" y="1399"/>
                    <a:pt x="526" y="1399"/>
                  </a:cubicBezTo>
                  <a:cubicBezTo>
                    <a:pt x="419" y="1399"/>
                    <a:pt x="331" y="1336"/>
                    <a:pt x="331" y="1257"/>
                  </a:cubicBezTo>
                  <a:cubicBezTo>
                    <a:pt x="331" y="1179"/>
                    <a:pt x="419" y="1115"/>
                    <a:pt x="526" y="1115"/>
                  </a:cubicBezTo>
                  <a:lnTo>
                    <a:pt x="527" y="1115"/>
                  </a:lnTo>
                  <a:lnTo>
                    <a:pt x="527" y="1115"/>
                  </a:lnTo>
                  <a:lnTo>
                    <a:pt x="527" y="1115"/>
                  </a:lnTo>
                  <a:cubicBezTo>
                    <a:pt x="635" y="1115"/>
                    <a:pt x="722" y="1179"/>
                    <a:pt x="722" y="1257"/>
                  </a:cubicBezTo>
                  <a:moveTo>
                    <a:pt x="256" y="1186"/>
                  </a:moveTo>
                  <a:cubicBezTo>
                    <a:pt x="158" y="1186"/>
                    <a:pt x="77" y="1118"/>
                    <a:pt x="63" y="1030"/>
                  </a:cubicBezTo>
                  <a:lnTo>
                    <a:pt x="75" y="1030"/>
                  </a:lnTo>
                  <a:cubicBezTo>
                    <a:pt x="173" y="1030"/>
                    <a:pt x="254" y="1098"/>
                    <a:pt x="269" y="1186"/>
                  </a:cubicBezTo>
                  <a:lnTo>
                    <a:pt x="256" y="1186"/>
                  </a:lnTo>
                  <a:moveTo>
                    <a:pt x="75" y="1399"/>
                  </a:moveTo>
                  <a:lnTo>
                    <a:pt x="63" y="1399"/>
                  </a:lnTo>
                  <a:cubicBezTo>
                    <a:pt x="77" y="1311"/>
                    <a:pt x="158" y="1243"/>
                    <a:pt x="256" y="1243"/>
                  </a:cubicBezTo>
                  <a:lnTo>
                    <a:pt x="268" y="1243"/>
                  </a:lnTo>
                  <a:cubicBezTo>
                    <a:pt x="254" y="1332"/>
                    <a:pt x="173" y="1399"/>
                    <a:pt x="75" y="1399"/>
                  </a:cubicBezTo>
                  <a:moveTo>
                    <a:pt x="1149" y="461"/>
                  </a:moveTo>
                  <a:cubicBezTo>
                    <a:pt x="1129" y="461"/>
                    <a:pt x="1109" y="462"/>
                    <a:pt x="1089" y="465"/>
                  </a:cubicBezTo>
                  <a:lnTo>
                    <a:pt x="1089" y="228"/>
                  </a:lnTo>
                  <a:lnTo>
                    <a:pt x="1149" y="228"/>
                  </a:lnTo>
                  <a:cubicBezTo>
                    <a:pt x="1166" y="228"/>
                    <a:pt x="1179" y="215"/>
                    <a:pt x="1179" y="199"/>
                  </a:cubicBezTo>
                  <a:cubicBezTo>
                    <a:pt x="1179" y="183"/>
                    <a:pt x="1166" y="171"/>
                    <a:pt x="1149" y="171"/>
                  </a:cubicBezTo>
                  <a:lnTo>
                    <a:pt x="1097" y="171"/>
                  </a:lnTo>
                  <a:lnTo>
                    <a:pt x="1133" y="35"/>
                  </a:lnTo>
                  <a:cubicBezTo>
                    <a:pt x="1135" y="27"/>
                    <a:pt x="1133" y="18"/>
                    <a:pt x="1128" y="11"/>
                  </a:cubicBezTo>
                  <a:cubicBezTo>
                    <a:pt x="1122" y="4"/>
                    <a:pt x="1113" y="0"/>
                    <a:pt x="1104" y="0"/>
                  </a:cubicBezTo>
                  <a:lnTo>
                    <a:pt x="833" y="0"/>
                  </a:lnTo>
                  <a:cubicBezTo>
                    <a:pt x="824" y="0"/>
                    <a:pt x="815" y="4"/>
                    <a:pt x="810" y="11"/>
                  </a:cubicBezTo>
                  <a:cubicBezTo>
                    <a:pt x="804" y="18"/>
                    <a:pt x="802" y="27"/>
                    <a:pt x="804" y="35"/>
                  </a:cubicBezTo>
                  <a:lnTo>
                    <a:pt x="840" y="171"/>
                  </a:lnTo>
                  <a:lnTo>
                    <a:pt x="788" y="171"/>
                  </a:lnTo>
                  <a:cubicBezTo>
                    <a:pt x="772" y="171"/>
                    <a:pt x="758" y="183"/>
                    <a:pt x="758" y="199"/>
                  </a:cubicBezTo>
                  <a:cubicBezTo>
                    <a:pt x="758" y="215"/>
                    <a:pt x="772" y="228"/>
                    <a:pt x="788" y="228"/>
                  </a:cubicBezTo>
                  <a:lnTo>
                    <a:pt x="848" y="228"/>
                  </a:lnTo>
                  <a:lnTo>
                    <a:pt x="848" y="490"/>
                  </a:lnTo>
                  <a:cubicBezTo>
                    <a:pt x="823" y="534"/>
                    <a:pt x="783" y="588"/>
                    <a:pt x="741" y="644"/>
                  </a:cubicBezTo>
                  <a:cubicBezTo>
                    <a:pt x="647" y="769"/>
                    <a:pt x="542" y="911"/>
                    <a:pt x="503" y="1059"/>
                  </a:cubicBezTo>
                  <a:cubicBezTo>
                    <a:pt x="427" y="1064"/>
                    <a:pt x="361" y="1096"/>
                    <a:pt x="319" y="1141"/>
                  </a:cubicBezTo>
                  <a:cubicBezTo>
                    <a:pt x="286" y="1044"/>
                    <a:pt x="189" y="973"/>
                    <a:pt x="75" y="973"/>
                  </a:cubicBezTo>
                  <a:lnTo>
                    <a:pt x="30" y="973"/>
                  </a:lnTo>
                  <a:cubicBezTo>
                    <a:pt x="14" y="973"/>
                    <a:pt x="0" y="986"/>
                    <a:pt x="0" y="1001"/>
                  </a:cubicBezTo>
                  <a:cubicBezTo>
                    <a:pt x="0" y="1094"/>
                    <a:pt x="55" y="1174"/>
                    <a:pt x="136" y="1215"/>
                  </a:cubicBezTo>
                  <a:cubicBezTo>
                    <a:pt x="55" y="1255"/>
                    <a:pt x="0" y="1336"/>
                    <a:pt x="0" y="1428"/>
                  </a:cubicBezTo>
                  <a:cubicBezTo>
                    <a:pt x="0" y="1444"/>
                    <a:pt x="14" y="1456"/>
                    <a:pt x="30" y="1456"/>
                  </a:cubicBezTo>
                  <a:lnTo>
                    <a:pt x="75" y="1456"/>
                  </a:lnTo>
                  <a:cubicBezTo>
                    <a:pt x="168" y="1456"/>
                    <a:pt x="249" y="1410"/>
                    <a:pt x="294" y="1340"/>
                  </a:cubicBezTo>
                  <a:cubicBezTo>
                    <a:pt x="334" y="1409"/>
                    <a:pt x="423" y="1456"/>
                    <a:pt x="526" y="1456"/>
                  </a:cubicBezTo>
                  <a:cubicBezTo>
                    <a:pt x="565" y="1456"/>
                    <a:pt x="604" y="1449"/>
                    <a:pt x="638" y="1436"/>
                  </a:cubicBezTo>
                  <a:cubicBezTo>
                    <a:pt x="673" y="1450"/>
                    <a:pt x="714" y="1456"/>
                    <a:pt x="760" y="1456"/>
                  </a:cubicBezTo>
                  <a:lnTo>
                    <a:pt x="833" y="1456"/>
                  </a:lnTo>
                  <a:cubicBezTo>
                    <a:pt x="850" y="1456"/>
                    <a:pt x="863" y="1444"/>
                    <a:pt x="863" y="1428"/>
                  </a:cubicBezTo>
                  <a:cubicBezTo>
                    <a:pt x="863" y="1412"/>
                    <a:pt x="850" y="1399"/>
                    <a:pt x="833" y="1399"/>
                  </a:cubicBezTo>
                  <a:lnTo>
                    <a:pt x="760" y="1399"/>
                  </a:lnTo>
                  <a:cubicBezTo>
                    <a:pt x="742" y="1399"/>
                    <a:pt x="726" y="1398"/>
                    <a:pt x="710" y="1396"/>
                  </a:cubicBezTo>
                  <a:cubicBezTo>
                    <a:pt x="756" y="1359"/>
                    <a:pt x="782" y="1310"/>
                    <a:pt x="782" y="1257"/>
                  </a:cubicBezTo>
                  <a:cubicBezTo>
                    <a:pt x="782" y="1151"/>
                    <a:pt x="680" y="1074"/>
                    <a:pt x="565" y="1060"/>
                  </a:cubicBezTo>
                  <a:cubicBezTo>
                    <a:pt x="576" y="1023"/>
                    <a:pt x="592" y="983"/>
                    <a:pt x="614" y="941"/>
                  </a:cubicBezTo>
                  <a:cubicBezTo>
                    <a:pt x="640" y="943"/>
                    <a:pt x="668" y="944"/>
                    <a:pt x="698" y="944"/>
                  </a:cubicBezTo>
                  <a:cubicBezTo>
                    <a:pt x="838" y="944"/>
                    <a:pt x="909" y="922"/>
                    <a:pt x="978" y="900"/>
                  </a:cubicBezTo>
                  <a:cubicBezTo>
                    <a:pt x="1048" y="878"/>
                    <a:pt x="1114" y="857"/>
                    <a:pt x="1256" y="859"/>
                  </a:cubicBezTo>
                  <a:cubicBezTo>
                    <a:pt x="1313" y="937"/>
                    <a:pt x="1355" y="1004"/>
                    <a:pt x="1376" y="1078"/>
                  </a:cubicBezTo>
                  <a:cubicBezTo>
                    <a:pt x="1385" y="1110"/>
                    <a:pt x="1390" y="1141"/>
                    <a:pt x="1390" y="1172"/>
                  </a:cubicBezTo>
                  <a:cubicBezTo>
                    <a:pt x="1390" y="1316"/>
                    <a:pt x="1330" y="1399"/>
                    <a:pt x="1177" y="1399"/>
                  </a:cubicBezTo>
                  <a:lnTo>
                    <a:pt x="1104" y="1399"/>
                  </a:lnTo>
                  <a:cubicBezTo>
                    <a:pt x="1087" y="1399"/>
                    <a:pt x="1074" y="1412"/>
                    <a:pt x="1074" y="1428"/>
                  </a:cubicBezTo>
                  <a:cubicBezTo>
                    <a:pt x="1074" y="1444"/>
                    <a:pt x="1087" y="1456"/>
                    <a:pt x="1104" y="1456"/>
                  </a:cubicBezTo>
                  <a:lnTo>
                    <a:pt x="1177" y="1456"/>
                  </a:lnTo>
                  <a:cubicBezTo>
                    <a:pt x="1363" y="1456"/>
                    <a:pt x="1450" y="1349"/>
                    <a:pt x="1450" y="1172"/>
                  </a:cubicBezTo>
                  <a:cubicBezTo>
                    <a:pt x="1450" y="1141"/>
                    <a:pt x="1446" y="1110"/>
                    <a:pt x="1439" y="1079"/>
                  </a:cubicBezTo>
                  <a:cubicBezTo>
                    <a:pt x="1504" y="1011"/>
                    <a:pt x="1540" y="923"/>
                    <a:pt x="1540" y="831"/>
                  </a:cubicBezTo>
                  <a:cubicBezTo>
                    <a:pt x="1540" y="627"/>
                    <a:pt x="1365" y="461"/>
                    <a:pt x="1149" y="46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64;p33"/>
            <p:cNvSpPr/>
            <p:nvPr/>
          </p:nvSpPr>
          <p:spPr>
            <a:xfrm>
              <a:off x="6715751" y="3086421"/>
              <a:ext cx="17691" cy="17579"/>
            </a:xfrm>
            <a:custGeom>
              <a:avLst/>
              <a:gdLst/>
              <a:ahLst/>
              <a:cxnLst/>
              <a:rect l="l" t="t" r="r" b="b"/>
              <a:pathLst>
                <a:path w="60" h="57" extrusionOk="0">
                  <a:moveTo>
                    <a:pt x="30" y="0"/>
                  </a:moveTo>
                  <a:cubicBezTo>
                    <a:pt x="46" y="0"/>
                    <a:pt x="60" y="13"/>
                    <a:pt x="60" y="29"/>
                  </a:cubicBezTo>
                  <a:cubicBezTo>
                    <a:pt x="60" y="45"/>
                    <a:pt x="46" y="57"/>
                    <a:pt x="30" y="57"/>
                  </a:cubicBezTo>
                  <a:cubicBezTo>
                    <a:pt x="13" y="57"/>
                    <a:pt x="0" y="45"/>
                    <a:pt x="0" y="29"/>
                  </a:cubicBezTo>
                  <a:cubicBezTo>
                    <a:pt x="0" y="13"/>
                    <a:pt x="13" y="0"/>
                    <a:pt x="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65" name="Google Shape;26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 flipH="1">
            <a:off x="7161100" y="-1211700"/>
            <a:ext cx="4117400" cy="71949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1272376"/>
            <a:ext cx="4953691" cy="1247949"/>
          </a:xfrm>
          <a:prstGeom prst="rect">
            <a:avLst/>
          </a:prstGeom>
        </p:spPr>
      </p:pic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3438361"/>
            <a:ext cx="1619476" cy="60015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3"/>
          <p:cNvSpPr txBox="1">
            <a:spLocks noGrp="1"/>
          </p:cNvSpPr>
          <p:nvPr>
            <p:ph type="subTitle" idx="1"/>
          </p:nvPr>
        </p:nvSpPr>
        <p:spPr>
          <a:xfrm>
            <a:off x="1623527" y="3037157"/>
            <a:ext cx="4788600" cy="42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chemeClr val="tx1"/>
                </a:solidFill>
              </a:rPr>
              <a:t>Output --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244" name="Google Shape;244;p33"/>
          <p:cNvSpPr txBox="1">
            <a:spLocks noGrp="1"/>
          </p:cNvSpPr>
          <p:nvPr>
            <p:ph type="title"/>
          </p:nvPr>
        </p:nvSpPr>
        <p:spPr>
          <a:xfrm>
            <a:off x="533400" y="209551"/>
            <a:ext cx="6781800" cy="6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1800" dirty="0"/>
              <a:t>Calculate the total revenue generated from pizza </a:t>
            </a:r>
            <a:r>
              <a:rPr lang="en-US" sz="1800" dirty="0" smtClean="0"/>
              <a:t>sales</a:t>
            </a:r>
            <a:endParaRPr sz="1800" dirty="0"/>
          </a:p>
        </p:txBody>
      </p:sp>
      <p:sp>
        <p:nvSpPr>
          <p:cNvPr id="249" name="Google Shape;249;p33"/>
          <p:cNvSpPr/>
          <p:nvPr/>
        </p:nvSpPr>
        <p:spPr>
          <a:xfrm>
            <a:off x="175143" y="1282376"/>
            <a:ext cx="1104000" cy="1103400"/>
          </a:xfrm>
          <a:prstGeom prst="star16">
            <a:avLst>
              <a:gd name="adj" fmla="val 42929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0" name="Google Shape;250;p33"/>
          <p:cNvSpPr/>
          <p:nvPr/>
        </p:nvSpPr>
        <p:spPr>
          <a:xfrm>
            <a:off x="200796" y="3036768"/>
            <a:ext cx="1104000" cy="1103400"/>
          </a:xfrm>
          <a:prstGeom prst="star16">
            <a:avLst>
              <a:gd name="adj" fmla="val 42929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251" name="Google Shape;251;p33"/>
          <p:cNvGrpSpPr/>
          <p:nvPr/>
        </p:nvGrpSpPr>
        <p:grpSpPr>
          <a:xfrm>
            <a:off x="333214" y="3438361"/>
            <a:ext cx="454081" cy="434220"/>
            <a:chOff x="5840615" y="2662378"/>
            <a:chExt cx="454081" cy="434220"/>
          </a:xfrm>
        </p:grpSpPr>
        <p:sp>
          <p:nvSpPr>
            <p:cNvPr id="252" name="Google Shape;252;p33"/>
            <p:cNvSpPr/>
            <p:nvPr/>
          </p:nvSpPr>
          <p:spPr>
            <a:xfrm>
              <a:off x="6206828" y="2939933"/>
              <a:ext cx="17986" cy="17579"/>
            </a:xfrm>
            <a:custGeom>
              <a:avLst/>
              <a:gdLst/>
              <a:ahLst/>
              <a:cxnLst/>
              <a:rect l="l" t="t" r="r" b="b"/>
              <a:pathLst>
                <a:path w="61" h="57" extrusionOk="0">
                  <a:moveTo>
                    <a:pt x="31" y="57"/>
                  </a:moveTo>
                  <a:cubicBezTo>
                    <a:pt x="48" y="57"/>
                    <a:pt x="61" y="44"/>
                    <a:pt x="61" y="28"/>
                  </a:cubicBezTo>
                  <a:cubicBezTo>
                    <a:pt x="60" y="13"/>
                    <a:pt x="47" y="0"/>
                    <a:pt x="30" y="0"/>
                  </a:cubicBezTo>
                  <a:cubicBezTo>
                    <a:pt x="13" y="1"/>
                    <a:pt x="0" y="13"/>
                    <a:pt x="0" y="29"/>
                  </a:cubicBezTo>
                  <a:cubicBezTo>
                    <a:pt x="1" y="45"/>
                    <a:pt x="14" y="57"/>
                    <a:pt x="31" y="5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53;p33"/>
            <p:cNvSpPr/>
            <p:nvPr/>
          </p:nvSpPr>
          <p:spPr>
            <a:xfrm>
              <a:off x="6186777" y="2989893"/>
              <a:ext cx="17691" cy="17579"/>
            </a:xfrm>
            <a:custGeom>
              <a:avLst/>
              <a:gdLst/>
              <a:ahLst/>
              <a:cxnLst/>
              <a:rect l="l" t="t" r="r" b="b"/>
              <a:pathLst>
                <a:path w="60" h="57" extrusionOk="0">
                  <a:moveTo>
                    <a:pt x="9" y="9"/>
                  </a:moveTo>
                  <a:cubicBezTo>
                    <a:pt x="-3" y="20"/>
                    <a:pt x="-3" y="38"/>
                    <a:pt x="9" y="49"/>
                  </a:cubicBezTo>
                  <a:cubicBezTo>
                    <a:pt x="21" y="60"/>
                    <a:pt x="40" y="60"/>
                    <a:pt x="52" y="48"/>
                  </a:cubicBezTo>
                  <a:cubicBezTo>
                    <a:pt x="63" y="37"/>
                    <a:pt x="63" y="19"/>
                    <a:pt x="51" y="8"/>
                  </a:cubicBezTo>
                  <a:cubicBezTo>
                    <a:pt x="39" y="-3"/>
                    <a:pt x="20" y="-3"/>
                    <a:pt x="9" y="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54;p33"/>
            <p:cNvSpPr/>
            <p:nvPr/>
          </p:nvSpPr>
          <p:spPr>
            <a:xfrm>
              <a:off x="6185598" y="2890590"/>
              <a:ext cx="17691" cy="17579"/>
            </a:xfrm>
            <a:custGeom>
              <a:avLst/>
              <a:gdLst/>
              <a:ahLst/>
              <a:cxnLst/>
              <a:rect l="l" t="t" r="r" b="b"/>
              <a:pathLst>
                <a:path w="60" h="57" extrusionOk="0">
                  <a:moveTo>
                    <a:pt x="51" y="49"/>
                  </a:moveTo>
                  <a:cubicBezTo>
                    <a:pt x="63" y="37"/>
                    <a:pt x="63" y="19"/>
                    <a:pt x="51" y="8"/>
                  </a:cubicBezTo>
                  <a:cubicBezTo>
                    <a:pt x="39" y="-3"/>
                    <a:pt x="20" y="-2"/>
                    <a:pt x="8" y="9"/>
                  </a:cubicBezTo>
                  <a:cubicBezTo>
                    <a:pt x="-3" y="20"/>
                    <a:pt x="-3" y="38"/>
                    <a:pt x="9" y="49"/>
                  </a:cubicBezTo>
                  <a:cubicBezTo>
                    <a:pt x="21" y="60"/>
                    <a:pt x="40" y="60"/>
                    <a:pt x="51" y="4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55;p33"/>
            <p:cNvSpPr/>
            <p:nvPr/>
          </p:nvSpPr>
          <p:spPr>
            <a:xfrm>
              <a:off x="6086526" y="2991127"/>
              <a:ext cx="17691" cy="17579"/>
            </a:xfrm>
            <a:custGeom>
              <a:avLst/>
              <a:gdLst/>
              <a:ahLst/>
              <a:cxnLst/>
              <a:rect l="l" t="t" r="r" b="b"/>
              <a:pathLst>
                <a:path w="60" h="57" extrusionOk="0">
                  <a:moveTo>
                    <a:pt x="8" y="9"/>
                  </a:moveTo>
                  <a:cubicBezTo>
                    <a:pt x="-3" y="20"/>
                    <a:pt x="-3" y="38"/>
                    <a:pt x="9" y="49"/>
                  </a:cubicBezTo>
                  <a:cubicBezTo>
                    <a:pt x="21" y="60"/>
                    <a:pt x="40" y="60"/>
                    <a:pt x="51" y="48"/>
                  </a:cubicBezTo>
                  <a:cubicBezTo>
                    <a:pt x="63" y="37"/>
                    <a:pt x="63" y="19"/>
                    <a:pt x="51" y="8"/>
                  </a:cubicBezTo>
                  <a:cubicBezTo>
                    <a:pt x="39" y="-3"/>
                    <a:pt x="20" y="-2"/>
                    <a:pt x="8" y="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256;p33"/>
            <p:cNvSpPr/>
            <p:nvPr/>
          </p:nvSpPr>
          <p:spPr>
            <a:xfrm>
              <a:off x="6085347" y="2891824"/>
              <a:ext cx="17691" cy="17579"/>
            </a:xfrm>
            <a:custGeom>
              <a:avLst/>
              <a:gdLst/>
              <a:ahLst/>
              <a:cxnLst/>
              <a:rect l="l" t="t" r="r" b="b"/>
              <a:pathLst>
                <a:path w="60" h="57" extrusionOk="0">
                  <a:moveTo>
                    <a:pt x="51" y="49"/>
                  </a:moveTo>
                  <a:cubicBezTo>
                    <a:pt x="63" y="37"/>
                    <a:pt x="62" y="19"/>
                    <a:pt x="51" y="8"/>
                  </a:cubicBezTo>
                  <a:cubicBezTo>
                    <a:pt x="39" y="-2"/>
                    <a:pt x="20" y="-2"/>
                    <a:pt x="8" y="9"/>
                  </a:cubicBezTo>
                  <a:cubicBezTo>
                    <a:pt x="-4" y="20"/>
                    <a:pt x="-3" y="38"/>
                    <a:pt x="9" y="49"/>
                  </a:cubicBezTo>
                  <a:cubicBezTo>
                    <a:pt x="21" y="60"/>
                    <a:pt x="40" y="60"/>
                    <a:pt x="51" y="4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57;p33"/>
            <p:cNvSpPr/>
            <p:nvPr/>
          </p:nvSpPr>
          <p:spPr>
            <a:xfrm>
              <a:off x="6065001" y="2941784"/>
              <a:ext cx="17691" cy="17579"/>
            </a:xfrm>
            <a:custGeom>
              <a:avLst/>
              <a:gdLst/>
              <a:ahLst/>
              <a:cxnLst/>
              <a:rect l="l" t="t" r="r" b="b"/>
              <a:pathLst>
                <a:path w="60" h="57" extrusionOk="0">
                  <a:moveTo>
                    <a:pt x="30" y="0"/>
                  </a:moveTo>
                  <a:cubicBezTo>
                    <a:pt x="13" y="0"/>
                    <a:pt x="0" y="13"/>
                    <a:pt x="0" y="29"/>
                  </a:cubicBezTo>
                  <a:cubicBezTo>
                    <a:pt x="0" y="45"/>
                    <a:pt x="14" y="57"/>
                    <a:pt x="31" y="57"/>
                  </a:cubicBezTo>
                  <a:cubicBezTo>
                    <a:pt x="47" y="57"/>
                    <a:pt x="61" y="44"/>
                    <a:pt x="60" y="28"/>
                  </a:cubicBezTo>
                  <a:cubicBezTo>
                    <a:pt x="60" y="12"/>
                    <a:pt x="47" y="0"/>
                    <a:pt x="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258;p33"/>
            <p:cNvSpPr/>
            <p:nvPr/>
          </p:nvSpPr>
          <p:spPr>
            <a:xfrm>
              <a:off x="6029619" y="2843714"/>
              <a:ext cx="107328" cy="213101"/>
            </a:xfrm>
            <a:custGeom>
              <a:avLst/>
              <a:gdLst/>
              <a:ahLst/>
              <a:cxnLst/>
              <a:rect l="l" t="t" r="r" b="b"/>
              <a:pathLst>
                <a:path w="364" h="691" extrusionOk="0">
                  <a:moveTo>
                    <a:pt x="304" y="559"/>
                  </a:moveTo>
                  <a:cubicBezTo>
                    <a:pt x="304" y="559"/>
                    <a:pt x="304" y="604"/>
                    <a:pt x="304" y="605"/>
                  </a:cubicBezTo>
                  <a:cubicBezTo>
                    <a:pt x="304" y="625"/>
                    <a:pt x="282" y="639"/>
                    <a:pt x="262" y="631"/>
                  </a:cubicBezTo>
                  <a:cubicBezTo>
                    <a:pt x="141" y="583"/>
                    <a:pt x="62" y="471"/>
                    <a:pt x="60" y="348"/>
                  </a:cubicBezTo>
                  <a:cubicBezTo>
                    <a:pt x="58" y="224"/>
                    <a:pt x="135" y="111"/>
                    <a:pt x="254" y="59"/>
                  </a:cubicBezTo>
                  <a:cubicBezTo>
                    <a:pt x="274" y="51"/>
                    <a:pt x="297" y="64"/>
                    <a:pt x="298" y="85"/>
                  </a:cubicBezTo>
                  <a:cubicBezTo>
                    <a:pt x="298" y="85"/>
                    <a:pt x="298" y="130"/>
                    <a:pt x="298" y="131"/>
                  </a:cubicBezTo>
                  <a:cubicBezTo>
                    <a:pt x="298" y="176"/>
                    <a:pt x="285" y="225"/>
                    <a:pt x="255" y="283"/>
                  </a:cubicBezTo>
                  <a:cubicBezTo>
                    <a:pt x="245" y="302"/>
                    <a:pt x="240" y="323"/>
                    <a:pt x="240" y="345"/>
                  </a:cubicBezTo>
                  <a:cubicBezTo>
                    <a:pt x="241" y="367"/>
                    <a:pt x="246" y="389"/>
                    <a:pt x="257" y="408"/>
                  </a:cubicBezTo>
                  <a:cubicBezTo>
                    <a:pt x="288" y="465"/>
                    <a:pt x="303" y="513"/>
                    <a:pt x="304" y="559"/>
                  </a:cubicBezTo>
                  <a:moveTo>
                    <a:pt x="358" y="130"/>
                  </a:moveTo>
                  <a:lnTo>
                    <a:pt x="358" y="84"/>
                  </a:lnTo>
                  <a:cubicBezTo>
                    <a:pt x="357" y="22"/>
                    <a:pt x="289" y="-18"/>
                    <a:pt x="229" y="7"/>
                  </a:cubicBezTo>
                  <a:cubicBezTo>
                    <a:pt x="88" y="68"/>
                    <a:pt x="-2" y="202"/>
                    <a:pt x="0" y="348"/>
                  </a:cubicBezTo>
                  <a:cubicBezTo>
                    <a:pt x="2" y="495"/>
                    <a:pt x="95" y="626"/>
                    <a:pt x="238" y="684"/>
                  </a:cubicBezTo>
                  <a:cubicBezTo>
                    <a:pt x="298" y="708"/>
                    <a:pt x="364" y="666"/>
                    <a:pt x="364" y="604"/>
                  </a:cubicBezTo>
                  <a:lnTo>
                    <a:pt x="364" y="558"/>
                  </a:lnTo>
                  <a:cubicBezTo>
                    <a:pt x="363" y="504"/>
                    <a:pt x="346" y="448"/>
                    <a:pt x="310" y="382"/>
                  </a:cubicBezTo>
                  <a:cubicBezTo>
                    <a:pt x="304" y="370"/>
                    <a:pt x="301" y="358"/>
                    <a:pt x="301" y="345"/>
                  </a:cubicBezTo>
                  <a:cubicBezTo>
                    <a:pt x="300" y="332"/>
                    <a:pt x="303" y="319"/>
                    <a:pt x="309" y="307"/>
                  </a:cubicBezTo>
                  <a:cubicBezTo>
                    <a:pt x="343" y="241"/>
                    <a:pt x="358" y="185"/>
                    <a:pt x="358" y="13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59;p33"/>
            <p:cNvSpPr/>
            <p:nvPr/>
          </p:nvSpPr>
          <p:spPr>
            <a:xfrm>
              <a:off x="6152869" y="2842789"/>
              <a:ext cx="107328" cy="213101"/>
            </a:xfrm>
            <a:custGeom>
              <a:avLst/>
              <a:gdLst/>
              <a:ahLst/>
              <a:cxnLst/>
              <a:rect l="l" t="t" r="r" b="b"/>
              <a:pathLst>
                <a:path w="364" h="691" extrusionOk="0">
                  <a:moveTo>
                    <a:pt x="60" y="132"/>
                  </a:moveTo>
                  <a:lnTo>
                    <a:pt x="60" y="86"/>
                  </a:lnTo>
                  <a:cubicBezTo>
                    <a:pt x="60" y="65"/>
                    <a:pt x="82" y="51"/>
                    <a:pt x="102" y="59"/>
                  </a:cubicBezTo>
                  <a:cubicBezTo>
                    <a:pt x="223" y="108"/>
                    <a:pt x="302" y="219"/>
                    <a:pt x="304" y="343"/>
                  </a:cubicBezTo>
                  <a:cubicBezTo>
                    <a:pt x="305" y="466"/>
                    <a:pt x="229" y="580"/>
                    <a:pt x="110" y="631"/>
                  </a:cubicBezTo>
                  <a:cubicBezTo>
                    <a:pt x="90" y="640"/>
                    <a:pt x="66" y="626"/>
                    <a:pt x="66" y="606"/>
                  </a:cubicBezTo>
                  <a:lnTo>
                    <a:pt x="66" y="560"/>
                  </a:lnTo>
                  <a:cubicBezTo>
                    <a:pt x="65" y="514"/>
                    <a:pt x="79" y="466"/>
                    <a:pt x="109" y="408"/>
                  </a:cubicBezTo>
                  <a:cubicBezTo>
                    <a:pt x="119" y="388"/>
                    <a:pt x="124" y="367"/>
                    <a:pt x="123" y="345"/>
                  </a:cubicBezTo>
                  <a:cubicBezTo>
                    <a:pt x="123" y="323"/>
                    <a:pt x="117" y="302"/>
                    <a:pt x="107" y="282"/>
                  </a:cubicBezTo>
                  <a:cubicBezTo>
                    <a:pt x="76" y="225"/>
                    <a:pt x="61" y="177"/>
                    <a:pt x="60" y="132"/>
                  </a:cubicBezTo>
                  <a:moveTo>
                    <a:pt x="6" y="560"/>
                  </a:moveTo>
                  <a:lnTo>
                    <a:pt x="6" y="606"/>
                  </a:lnTo>
                  <a:cubicBezTo>
                    <a:pt x="7" y="668"/>
                    <a:pt x="75" y="708"/>
                    <a:pt x="135" y="683"/>
                  </a:cubicBezTo>
                  <a:cubicBezTo>
                    <a:pt x="276" y="622"/>
                    <a:pt x="366" y="488"/>
                    <a:pt x="364" y="342"/>
                  </a:cubicBezTo>
                  <a:cubicBezTo>
                    <a:pt x="362" y="196"/>
                    <a:pt x="268" y="64"/>
                    <a:pt x="126" y="7"/>
                  </a:cubicBezTo>
                  <a:cubicBezTo>
                    <a:pt x="66" y="-17"/>
                    <a:pt x="-1" y="25"/>
                    <a:pt x="0" y="86"/>
                  </a:cubicBezTo>
                  <a:lnTo>
                    <a:pt x="0" y="132"/>
                  </a:lnTo>
                  <a:cubicBezTo>
                    <a:pt x="1" y="187"/>
                    <a:pt x="18" y="243"/>
                    <a:pt x="53" y="308"/>
                  </a:cubicBezTo>
                  <a:cubicBezTo>
                    <a:pt x="60" y="320"/>
                    <a:pt x="63" y="332"/>
                    <a:pt x="63" y="346"/>
                  </a:cubicBezTo>
                  <a:cubicBezTo>
                    <a:pt x="63" y="359"/>
                    <a:pt x="60" y="371"/>
                    <a:pt x="54" y="383"/>
                  </a:cubicBezTo>
                  <a:cubicBezTo>
                    <a:pt x="21" y="449"/>
                    <a:pt x="5" y="506"/>
                    <a:pt x="6" y="5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260;p33"/>
            <p:cNvSpPr/>
            <p:nvPr/>
          </p:nvSpPr>
          <p:spPr>
            <a:xfrm>
              <a:off x="5840615" y="2662378"/>
              <a:ext cx="454081" cy="434220"/>
            </a:xfrm>
            <a:custGeom>
              <a:avLst/>
              <a:gdLst/>
              <a:ahLst/>
              <a:cxnLst/>
              <a:rect l="l" t="t" r="r" b="b"/>
              <a:pathLst>
                <a:path w="1540" h="1408" extrusionOk="0">
                  <a:moveTo>
                    <a:pt x="517" y="925"/>
                  </a:moveTo>
                  <a:cubicBezTo>
                    <a:pt x="517" y="997"/>
                    <a:pt x="535" y="1068"/>
                    <a:pt x="568" y="1133"/>
                  </a:cubicBezTo>
                  <a:cubicBezTo>
                    <a:pt x="549" y="1136"/>
                    <a:pt x="530" y="1137"/>
                    <a:pt x="511" y="1137"/>
                  </a:cubicBezTo>
                  <a:cubicBezTo>
                    <a:pt x="265" y="1137"/>
                    <a:pt x="63" y="949"/>
                    <a:pt x="60" y="715"/>
                  </a:cubicBezTo>
                  <a:cubicBezTo>
                    <a:pt x="58" y="552"/>
                    <a:pt x="155" y="402"/>
                    <a:pt x="309" y="329"/>
                  </a:cubicBezTo>
                  <a:cubicBezTo>
                    <a:pt x="333" y="337"/>
                    <a:pt x="358" y="342"/>
                    <a:pt x="386" y="342"/>
                  </a:cubicBezTo>
                  <a:cubicBezTo>
                    <a:pt x="390" y="342"/>
                    <a:pt x="393" y="341"/>
                    <a:pt x="397" y="341"/>
                  </a:cubicBezTo>
                  <a:cubicBezTo>
                    <a:pt x="399" y="393"/>
                    <a:pt x="422" y="442"/>
                    <a:pt x="462" y="479"/>
                  </a:cubicBezTo>
                  <a:lnTo>
                    <a:pt x="487" y="503"/>
                  </a:lnTo>
                  <a:cubicBezTo>
                    <a:pt x="493" y="508"/>
                    <a:pt x="501" y="511"/>
                    <a:pt x="508" y="511"/>
                  </a:cubicBezTo>
                  <a:cubicBezTo>
                    <a:pt x="509" y="511"/>
                    <a:pt x="509" y="511"/>
                    <a:pt x="509" y="511"/>
                  </a:cubicBezTo>
                  <a:cubicBezTo>
                    <a:pt x="517" y="511"/>
                    <a:pt x="524" y="508"/>
                    <a:pt x="530" y="502"/>
                  </a:cubicBezTo>
                  <a:lnTo>
                    <a:pt x="555" y="478"/>
                  </a:lnTo>
                  <a:cubicBezTo>
                    <a:pt x="594" y="440"/>
                    <a:pt x="615" y="390"/>
                    <a:pt x="616" y="339"/>
                  </a:cubicBezTo>
                  <a:cubicBezTo>
                    <a:pt x="620" y="339"/>
                    <a:pt x="623" y="339"/>
                    <a:pt x="627" y="339"/>
                  </a:cubicBezTo>
                  <a:cubicBezTo>
                    <a:pt x="655" y="338"/>
                    <a:pt x="681" y="333"/>
                    <a:pt x="704" y="324"/>
                  </a:cubicBezTo>
                  <a:cubicBezTo>
                    <a:pt x="773" y="355"/>
                    <a:pt x="834" y="403"/>
                    <a:pt x="879" y="462"/>
                  </a:cubicBezTo>
                  <a:cubicBezTo>
                    <a:pt x="666" y="524"/>
                    <a:pt x="517" y="711"/>
                    <a:pt x="517" y="925"/>
                  </a:cubicBezTo>
                  <a:moveTo>
                    <a:pt x="354" y="225"/>
                  </a:moveTo>
                  <a:cubicBezTo>
                    <a:pt x="376" y="225"/>
                    <a:pt x="655" y="225"/>
                    <a:pt x="655" y="225"/>
                  </a:cubicBezTo>
                  <a:cubicBezTo>
                    <a:pt x="689" y="224"/>
                    <a:pt x="722" y="214"/>
                    <a:pt x="750" y="202"/>
                  </a:cubicBezTo>
                  <a:cubicBezTo>
                    <a:pt x="725" y="253"/>
                    <a:pt x="685" y="281"/>
                    <a:pt x="626" y="282"/>
                  </a:cubicBezTo>
                  <a:cubicBezTo>
                    <a:pt x="615" y="282"/>
                    <a:pt x="604" y="280"/>
                    <a:pt x="594" y="277"/>
                  </a:cubicBezTo>
                  <a:cubicBezTo>
                    <a:pt x="584" y="273"/>
                    <a:pt x="572" y="275"/>
                    <a:pt x="564" y="282"/>
                  </a:cubicBezTo>
                  <a:cubicBezTo>
                    <a:pt x="556" y="288"/>
                    <a:pt x="552" y="298"/>
                    <a:pt x="554" y="308"/>
                  </a:cubicBezTo>
                  <a:cubicBezTo>
                    <a:pt x="563" y="356"/>
                    <a:pt x="547" y="404"/>
                    <a:pt x="512" y="438"/>
                  </a:cubicBezTo>
                  <a:lnTo>
                    <a:pt x="508" y="442"/>
                  </a:lnTo>
                  <a:lnTo>
                    <a:pt x="504" y="439"/>
                  </a:lnTo>
                  <a:cubicBezTo>
                    <a:pt x="468" y="405"/>
                    <a:pt x="451" y="357"/>
                    <a:pt x="458" y="310"/>
                  </a:cubicBezTo>
                  <a:cubicBezTo>
                    <a:pt x="462" y="288"/>
                    <a:pt x="439" y="271"/>
                    <a:pt x="418" y="279"/>
                  </a:cubicBezTo>
                  <a:cubicBezTo>
                    <a:pt x="407" y="283"/>
                    <a:pt x="397" y="285"/>
                    <a:pt x="385" y="285"/>
                  </a:cubicBezTo>
                  <a:cubicBezTo>
                    <a:pt x="325" y="285"/>
                    <a:pt x="284" y="256"/>
                    <a:pt x="258" y="205"/>
                  </a:cubicBezTo>
                  <a:cubicBezTo>
                    <a:pt x="286" y="216"/>
                    <a:pt x="320" y="225"/>
                    <a:pt x="354" y="225"/>
                  </a:cubicBezTo>
                  <a:moveTo>
                    <a:pt x="1029" y="441"/>
                  </a:moveTo>
                  <a:cubicBezTo>
                    <a:pt x="999" y="441"/>
                    <a:pt x="970" y="443"/>
                    <a:pt x="941" y="448"/>
                  </a:cubicBezTo>
                  <a:cubicBezTo>
                    <a:pt x="896" y="382"/>
                    <a:pt x="833" y="326"/>
                    <a:pt x="760" y="287"/>
                  </a:cubicBezTo>
                  <a:cubicBezTo>
                    <a:pt x="810" y="241"/>
                    <a:pt x="822" y="180"/>
                    <a:pt x="833" y="146"/>
                  </a:cubicBezTo>
                  <a:cubicBezTo>
                    <a:pt x="837" y="134"/>
                    <a:pt x="833" y="121"/>
                    <a:pt x="822" y="114"/>
                  </a:cubicBezTo>
                  <a:cubicBezTo>
                    <a:pt x="811" y="107"/>
                    <a:pt x="796" y="107"/>
                    <a:pt x="786" y="116"/>
                  </a:cubicBezTo>
                  <a:cubicBezTo>
                    <a:pt x="767" y="130"/>
                    <a:pt x="708" y="167"/>
                    <a:pt x="655" y="168"/>
                  </a:cubicBezTo>
                  <a:lnTo>
                    <a:pt x="536" y="168"/>
                  </a:lnTo>
                  <a:lnTo>
                    <a:pt x="536" y="141"/>
                  </a:lnTo>
                  <a:cubicBezTo>
                    <a:pt x="535" y="62"/>
                    <a:pt x="466" y="-1"/>
                    <a:pt x="382" y="0"/>
                  </a:cubicBezTo>
                  <a:cubicBezTo>
                    <a:pt x="365" y="1"/>
                    <a:pt x="352" y="13"/>
                    <a:pt x="352" y="29"/>
                  </a:cubicBezTo>
                  <a:cubicBezTo>
                    <a:pt x="352" y="45"/>
                    <a:pt x="366" y="57"/>
                    <a:pt x="382" y="57"/>
                  </a:cubicBezTo>
                  <a:lnTo>
                    <a:pt x="382" y="57"/>
                  </a:lnTo>
                  <a:cubicBezTo>
                    <a:pt x="433" y="57"/>
                    <a:pt x="475" y="95"/>
                    <a:pt x="475" y="141"/>
                  </a:cubicBezTo>
                  <a:lnTo>
                    <a:pt x="475" y="168"/>
                  </a:lnTo>
                  <a:cubicBezTo>
                    <a:pt x="392" y="168"/>
                    <a:pt x="353" y="168"/>
                    <a:pt x="352" y="168"/>
                  </a:cubicBezTo>
                  <a:cubicBezTo>
                    <a:pt x="289" y="168"/>
                    <a:pt x="221" y="122"/>
                    <a:pt x="221" y="122"/>
                  </a:cubicBezTo>
                  <a:cubicBezTo>
                    <a:pt x="210" y="114"/>
                    <a:pt x="196" y="114"/>
                    <a:pt x="185" y="122"/>
                  </a:cubicBezTo>
                  <a:cubicBezTo>
                    <a:pt x="175" y="129"/>
                    <a:pt x="170" y="142"/>
                    <a:pt x="175" y="154"/>
                  </a:cubicBezTo>
                  <a:cubicBezTo>
                    <a:pt x="182" y="173"/>
                    <a:pt x="197" y="244"/>
                    <a:pt x="252" y="293"/>
                  </a:cubicBezTo>
                  <a:cubicBezTo>
                    <a:pt x="95" y="381"/>
                    <a:pt x="-2" y="542"/>
                    <a:pt x="0" y="716"/>
                  </a:cubicBezTo>
                  <a:cubicBezTo>
                    <a:pt x="4" y="981"/>
                    <a:pt x="232" y="1194"/>
                    <a:pt x="511" y="1194"/>
                  </a:cubicBezTo>
                  <a:cubicBezTo>
                    <a:pt x="540" y="1194"/>
                    <a:pt x="569" y="1191"/>
                    <a:pt x="599" y="1186"/>
                  </a:cubicBezTo>
                  <a:cubicBezTo>
                    <a:pt x="693" y="1324"/>
                    <a:pt x="854" y="1408"/>
                    <a:pt x="1029" y="1408"/>
                  </a:cubicBezTo>
                  <a:cubicBezTo>
                    <a:pt x="1113" y="1408"/>
                    <a:pt x="1197" y="1388"/>
                    <a:pt x="1271" y="1350"/>
                  </a:cubicBezTo>
                  <a:cubicBezTo>
                    <a:pt x="1286" y="1343"/>
                    <a:pt x="1292" y="1326"/>
                    <a:pt x="1284" y="1312"/>
                  </a:cubicBezTo>
                  <a:cubicBezTo>
                    <a:pt x="1276" y="1298"/>
                    <a:pt x="1257" y="1293"/>
                    <a:pt x="1243" y="1300"/>
                  </a:cubicBezTo>
                  <a:cubicBezTo>
                    <a:pt x="1178" y="1334"/>
                    <a:pt x="1104" y="1351"/>
                    <a:pt x="1029" y="1351"/>
                  </a:cubicBezTo>
                  <a:cubicBezTo>
                    <a:pt x="782" y="1351"/>
                    <a:pt x="578" y="1162"/>
                    <a:pt x="578" y="925"/>
                  </a:cubicBezTo>
                  <a:cubicBezTo>
                    <a:pt x="578" y="694"/>
                    <a:pt x="776" y="498"/>
                    <a:pt x="1029" y="498"/>
                  </a:cubicBezTo>
                  <a:cubicBezTo>
                    <a:pt x="1278" y="498"/>
                    <a:pt x="1480" y="689"/>
                    <a:pt x="1480" y="925"/>
                  </a:cubicBezTo>
                  <a:cubicBezTo>
                    <a:pt x="1480" y="998"/>
                    <a:pt x="1460" y="1070"/>
                    <a:pt x="1422" y="1134"/>
                  </a:cubicBezTo>
                  <a:cubicBezTo>
                    <a:pt x="1414" y="1147"/>
                    <a:pt x="1419" y="1165"/>
                    <a:pt x="1434" y="1172"/>
                  </a:cubicBezTo>
                  <a:cubicBezTo>
                    <a:pt x="1448" y="1180"/>
                    <a:pt x="1466" y="1175"/>
                    <a:pt x="1475" y="1162"/>
                  </a:cubicBezTo>
                  <a:cubicBezTo>
                    <a:pt x="1517" y="1090"/>
                    <a:pt x="1540" y="1008"/>
                    <a:pt x="1540" y="925"/>
                  </a:cubicBezTo>
                  <a:cubicBezTo>
                    <a:pt x="1540" y="658"/>
                    <a:pt x="1311" y="441"/>
                    <a:pt x="1029" y="44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1;p33"/>
            <p:cNvSpPr/>
            <p:nvPr/>
          </p:nvSpPr>
          <p:spPr>
            <a:xfrm>
              <a:off x="6234544" y="3038620"/>
              <a:ext cx="17691" cy="17579"/>
            </a:xfrm>
            <a:custGeom>
              <a:avLst/>
              <a:gdLst/>
              <a:ahLst/>
              <a:cxnLst/>
              <a:rect l="l" t="t" r="r" b="b"/>
              <a:pathLst>
                <a:path w="60" h="57" extrusionOk="0">
                  <a:moveTo>
                    <a:pt x="30" y="0"/>
                  </a:moveTo>
                  <a:cubicBezTo>
                    <a:pt x="46" y="0"/>
                    <a:pt x="60" y="13"/>
                    <a:pt x="60" y="29"/>
                  </a:cubicBezTo>
                  <a:cubicBezTo>
                    <a:pt x="60" y="45"/>
                    <a:pt x="46" y="57"/>
                    <a:pt x="30" y="57"/>
                  </a:cubicBezTo>
                  <a:cubicBezTo>
                    <a:pt x="13" y="57"/>
                    <a:pt x="0" y="45"/>
                    <a:pt x="0" y="29"/>
                  </a:cubicBezTo>
                  <a:cubicBezTo>
                    <a:pt x="0" y="13"/>
                    <a:pt x="13" y="0"/>
                    <a:pt x="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2" name="Google Shape;262;p33"/>
          <p:cNvGrpSpPr/>
          <p:nvPr/>
        </p:nvGrpSpPr>
        <p:grpSpPr>
          <a:xfrm>
            <a:off x="510424" y="1671840"/>
            <a:ext cx="454081" cy="449023"/>
            <a:chOff x="6438880" y="2654976"/>
            <a:chExt cx="454081" cy="449023"/>
          </a:xfrm>
        </p:grpSpPr>
        <p:sp>
          <p:nvSpPr>
            <p:cNvPr id="263" name="Google Shape;263;p33"/>
            <p:cNvSpPr/>
            <p:nvPr/>
          </p:nvSpPr>
          <p:spPr>
            <a:xfrm>
              <a:off x="6438880" y="2654976"/>
              <a:ext cx="454081" cy="449023"/>
            </a:xfrm>
            <a:custGeom>
              <a:avLst/>
              <a:gdLst/>
              <a:ahLst/>
              <a:cxnLst/>
              <a:rect l="l" t="t" r="r" b="b"/>
              <a:pathLst>
                <a:path w="1540" h="1456" extrusionOk="0">
                  <a:moveTo>
                    <a:pt x="1417" y="1014"/>
                  </a:moveTo>
                  <a:cubicBezTo>
                    <a:pt x="1380" y="924"/>
                    <a:pt x="1318" y="842"/>
                    <a:pt x="1258" y="763"/>
                  </a:cubicBezTo>
                  <a:cubicBezTo>
                    <a:pt x="1199" y="687"/>
                    <a:pt x="1139" y="607"/>
                    <a:pt x="1101" y="521"/>
                  </a:cubicBezTo>
                  <a:cubicBezTo>
                    <a:pt x="1117" y="519"/>
                    <a:pt x="1133" y="518"/>
                    <a:pt x="1149" y="518"/>
                  </a:cubicBezTo>
                  <a:cubicBezTo>
                    <a:pt x="1332" y="518"/>
                    <a:pt x="1480" y="658"/>
                    <a:pt x="1480" y="831"/>
                  </a:cubicBezTo>
                  <a:cubicBezTo>
                    <a:pt x="1480" y="897"/>
                    <a:pt x="1458" y="961"/>
                    <a:pt x="1417" y="1014"/>
                  </a:cubicBezTo>
                  <a:moveTo>
                    <a:pt x="959" y="846"/>
                  </a:moveTo>
                  <a:cubicBezTo>
                    <a:pt x="892" y="868"/>
                    <a:pt x="828" y="887"/>
                    <a:pt x="698" y="887"/>
                  </a:cubicBezTo>
                  <a:cubicBezTo>
                    <a:pt x="679" y="887"/>
                    <a:pt x="661" y="887"/>
                    <a:pt x="644" y="886"/>
                  </a:cubicBezTo>
                  <a:cubicBezTo>
                    <a:pt x="689" y="812"/>
                    <a:pt x="742" y="741"/>
                    <a:pt x="790" y="677"/>
                  </a:cubicBezTo>
                  <a:cubicBezTo>
                    <a:pt x="835" y="616"/>
                    <a:pt x="878" y="559"/>
                    <a:pt x="905" y="510"/>
                  </a:cubicBezTo>
                  <a:cubicBezTo>
                    <a:pt x="907" y="506"/>
                    <a:pt x="908" y="502"/>
                    <a:pt x="908" y="497"/>
                  </a:cubicBezTo>
                  <a:lnTo>
                    <a:pt x="908" y="228"/>
                  </a:lnTo>
                  <a:lnTo>
                    <a:pt x="1029" y="228"/>
                  </a:lnTo>
                  <a:lnTo>
                    <a:pt x="1029" y="497"/>
                  </a:lnTo>
                  <a:cubicBezTo>
                    <a:pt x="1029" y="501"/>
                    <a:pt x="1030" y="505"/>
                    <a:pt x="1031" y="509"/>
                  </a:cubicBezTo>
                  <a:cubicBezTo>
                    <a:pt x="1065" y="609"/>
                    <a:pt x="1152" y="722"/>
                    <a:pt x="1209" y="797"/>
                  </a:cubicBezTo>
                  <a:cubicBezTo>
                    <a:pt x="1210" y="799"/>
                    <a:pt x="1212" y="800"/>
                    <a:pt x="1213" y="802"/>
                  </a:cubicBezTo>
                  <a:cubicBezTo>
                    <a:pt x="1090" y="805"/>
                    <a:pt x="1024" y="826"/>
                    <a:pt x="959" y="846"/>
                  </a:cubicBezTo>
                  <a:moveTo>
                    <a:pt x="1065" y="57"/>
                  </a:moveTo>
                  <a:lnTo>
                    <a:pt x="1035" y="171"/>
                  </a:lnTo>
                  <a:lnTo>
                    <a:pt x="902" y="171"/>
                  </a:lnTo>
                  <a:lnTo>
                    <a:pt x="872" y="57"/>
                  </a:lnTo>
                  <a:lnTo>
                    <a:pt x="1065" y="57"/>
                  </a:lnTo>
                  <a:moveTo>
                    <a:pt x="722" y="1257"/>
                  </a:moveTo>
                  <a:cubicBezTo>
                    <a:pt x="722" y="1332"/>
                    <a:pt x="639" y="1399"/>
                    <a:pt x="526" y="1399"/>
                  </a:cubicBezTo>
                  <a:cubicBezTo>
                    <a:pt x="419" y="1399"/>
                    <a:pt x="331" y="1336"/>
                    <a:pt x="331" y="1257"/>
                  </a:cubicBezTo>
                  <a:cubicBezTo>
                    <a:pt x="331" y="1179"/>
                    <a:pt x="419" y="1115"/>
                    <a:pt x="526" y="1115"/>
                  </a:cubicBezTo>
                  <a:lnTo>
                    <a:pt x="527" y="1115"/>
                  </a:lnTo>
                  <a:lnTo>
                    <a:pt x="527" y="1115"/>
                  </a:lnTo>
                  <a:lnTo>
                    <a:pt x="527" y="1115"/>
                  </a:lnTo>
                  <a:cubicBezTo>
                    <a:pt x="635" y="1115"/>
                    <a:pt x="722" y="1179"/>
                    <a:pt x="722" y="1257"/>
                  </a:cubicBezTo>
                  <a:moveTo>
                    <a:pt x="256" y="1186"/>
                  </a:moveTo>
                  <a:cubicBezTo>
                    <a:pt x="158" y="1186"/>
                    <a:pt x="77" y="1118"/>
                    <a:pt x="63" y="1030"/>
                  </a:cubicBezTo>
                  <a:lnTo>
                    <a:pt x="75" y="1030"/>
                  </a:lnTo>
                  <a:cubicBezTo>
                    <a:pt x="173" y="1030"/>
                    <a:pt x="254" y="1098"/>
                    <a:pt x="269" y="1186"/>
                  </a:cubicBezTo>
                  <a:lnTo>
                    <a:pt x="256" y="1186"/>
                  </a:lnTo>
                  <a:moveTo>
                    <a:pt x="75" y="1399"/>
                  </a:moveTo>
                  <a:lnTo>
                    <a:pt x="63" y="1399"/>
                  </a:lnTo>
                  <a:cubicBezTo>
                    <a:pt x="77" y="1311"/>
                    <a:pt x="158" y="1243"/>
                    <a:pt x="256" y="1243"/>
                  </a:cubicBezTo>
                  <a:lnTo>
                    <a:pt x="268" y="1243"/>
                  </a:lnTo>
                  <a:cubicBezTo>
                    <a:pt x="254" y="1332"/>
                    <a:pt x="173" y="1399"/>
                    <a:pt x="75" y="1399"/>
                  </a:cubicBezTo>
                  <a:moveTo>
                    <a:pt x="1149" y="461"/>
                  </a:moveTo>
                  <a:cubicBezTo>
                    <a:pt x="1129" y="461"/>
                    <a:pt x="1109" y="462"/>
                    <a:pt x="1089" y="465"/>
                  </a:cubicBezTo>
                  <a:lnTo>
                    <a:pt x="1089" y="228"/>
                  </a:lnTo>
                  <a:lnTo>
                    <a:pt x="1149" y="228"/>
                  </a:lnTo>
                  <a:cubicBezTo>
                    <a:pt x="1166" y="228"/>
                    <a:pt x="1179" y="215"/>
                    <a:pt x="1179" y="199"/>
                  </a:cubicBezTo>
                  <a:cubicBezTo>
                    <a:pt x="1179" y="183"/>
                    <a:pt x="1166" y="171"/>
                    <a:pt x="1149" y="171"/>
                  </a:cubicBezTo>
                  <a:lnTo>
                    <a:pt x="1097" y="171"/>
                  </a:lnTo>
                  <a:lnTo>
                    <a:pt x="1133" y="35"/>
                  </a:lnTo>
                  <a:cubicBezTo>
                    <a:pt x="1135" y="27"/>
                    <a:pt x="1133" y="18"/>
                    <a:pt x="1128" y="11"/>
                  </a:cubicBezTo>
                  <a:cubicBezTo>
                    <a:pt x="1122" y="4"/>
                    <a:pt x="1113" y="0"/>
                    <a:pt x="1104" y="0"/>
                  </a:cubicBezTo>
                  <a:lnTo>
                    <a:pt x="833" y="0"/>
                  </a:lnTo>
                  <a:cubicBezTo>
                    <a:pt x="824" y="0"/>
                    <a:pt x="815" y="4"/>
                    <a:pt x="810" y="11"/>
                  </a:cubicBezTo>
                  <a:cubicBezTo>
                    <a:pt x="804" y="18"/>
                    <a:pt x="802" y="27"/>
                    <a:pt x="804" y="35"/>
                  </a:cubicBezTo>
                  <a:lnTo>
                    <a:pt x="840" y="171"/>
                  </a:lnTo>
                  <a:lnTo>
                    <a:pt x="788" y="171"/>
                  </a:lnTo>
                  <a:cubicBezTo>
                    <a:pt x="772" y="171"/>
                    <a:pt x="758" y="183"/>
                    <a:pt x="758" y="199"/>
                  </a:cubicBezTo>
                  <a:cubicBezTo>
                    <a:pt x="758" y="215"/>
                    <a:pt x="772" y="228"/>
                    <a:pt x="788" y="228"/>
                  </a:cubicBezTo>
                  <a:lnTo>
                    <a:pt x="848" y="228"/>
                  </a:lnTo>
                  <a:lnTo>
                    <a:pt x="848" y="490"/>
                  </a:lnTo>
                  <a:cubicBezTo>
                    <a:pt x="823" y="534"/>
                    <a:pt x="783" y="588"/>
                    <a:pt x="741" y="644"/>
                  </a:cubicBezTo>
                  <a:cubicBezTo>
                    <a:pt x="647" y="769"/>
                    <a:pt x="542" y="911"/>
                    <a:pt x="503" y="1059"/>
                  </a:cubicBezTo>
                  <a:cubicBezTo>
                    <a:pt x="427" y="1064"/>
                    <a:pt x="361" y="1096"/>
                    <a:pt x="319" y="1141"/>
                  </a:cubicBezTo>
                  <a:cubicBezTo>
                    <a:pt x="286" y="1044"/>
                    <a:pt x="189" y="973"/>
                    <a:pt x="75" y="973"/>
                  </a:cubicBezTo>
                  <a:lnTo>
                    <a:pt x="30" y="973"/>
                  </a:lnTo>
                  <a:cubicBezTo>
                    <a:pt x="14" y="973"/>
                    <a:pt x="0" y="986"/>
                    <a:pt x="0" y="1001"/>
                  </a:cubicBezTo>
                  <a:cubicBezTo>
                    <a:pt x="0" y="1094"/>
                    <a:pt x="55" y="1174"/>
                    <a:pt x="136" y="1215"/>
                  </a:cubicBezTo>
                  <a:cubicBezTo>
                    <a:pt x="55" y="1255"/>
                    <a:pt x="0" y="1336"/>
                    <a:pt x="0" y="1428"/>
                  </a:cubicBezTo>
                  <a:cubicBezTo>
                    <a:pt x="0" y="1444"/>
                    <a:pt x="14" y="1456"/>
                    <a:pt x="30" y="1456"/>
                  </a:cubicBezTo>
                  <a:lnTo>
                    <a:pt x="75" y="1456"/>
                  </a:lnTo>
                  <a:cubicBezTo>
                    <a:pt x="168" y="1456"/>
                    <a:pt x="249" y="1410"/>
                    <a:pt x="294" y="1340"/>
                  </a:cubicBezTo>
                  <a:cubicBezTo>
                    <a:pt x="334" y="1409"/>
                    <a:pt x="423" y="1456"/>
                    <a:pt x="526" y="1456"/>
                  </a:cubicBezTo>
                  <a:cubicBezTo>
                    <a:pt x="565" y="1456"/>
                    <a:pt x="604" y="1449"/>
                    <a:pt x="638" y="1436"/>
                  </a:cubicBezTo>
                  <a:cubicBezTo>
                    <a:pt x="673" y="1450"/>
                    <a:pt x="714" y="1456"/>
                    <a:pt x="760" y="1456"/>
                  </a:cubicBezTo>
                  <a:lnTo>
                    <a:pt x="833" y="1456"/>
                  </a:lnTo>
                  <a:cubicBezTo>
                    <a:pt x="850" y="1456"/>
                    <a:pt x="863" y="1444"/>
                    <a:pt x="863" y="1428"/>
                  </a:cubicBezTo>
                  <a:cubicBezTo>
                    <a:pt x="863" y="1412"/>
                    <a:pt x="850" y="1399"/>
                    <a:pt x="833" y="1399"/>
                  </a:cubicBezTo>
                  <a:lnTo>
                    <a:pt x="760" y="1399"/>
                  </a:lnTo>
                  <a:cubicBezTo>
                    <a:pt x="742" y="1399"/>
                    <a:pt x="726" y="1398"/>
                    <a:pt x="710" y="1396"/>
                  </a:cubicBezTo>
                  <a:cubicBezTo>
                    <a:pt x="756" y="1359"/>
                    <a:pt x="782" y="1310"/>
                    <a:pt x="782" y="1257"/>
                  </a:cubicBezTo>
                  <a:cubicBezTo>
                    <a:pt x="782" y="1151"/>
                    <a:pt x="680" y="1074"/>
                    <a:pt x="565" y="1060"/>
                  </a:cubicBezTo>
                  <a:cubicBezTo>
                    <a:pt x="576" y="1023"/>
                    <a:pt x="592" y="983"/>
                    <a:pt x="614" y="941"/>
                  </a:cubicBezTo>
                  <a:cubicBezTo>
                    <a:pt x="640" y="943"/>
                    <a:pt x="668" y="944"/>
                    <a:pt x="698" y="944"/>
                  </a:cubicBezTo>
                  <a:cubicBezTo>
                    <a:pt x="838" y="944"/>
                    <a:pt x="909" y="922"/>
                    <a:pt x="978" y="900"/>
                  </a:cubicBezTo>
                  <a:cubicBezTo>
                    <a:pt x="1048" y="878"/>
                    <a:pt x="1114" y="857"/>
                    <a:pt x="1256" y="859"/>
                  </a:cubicBezTo>
                  <a:cubicBezTo>
                    <a:pt x="1313" y="937"/>
                    <a:pt x="1355" y="1004"/>
                    <a:pt x="1376" y="1078"/>
                  </a:cubicBezTo>
                  <a:cubicBezTo>
                    <a:pt x="1385" y="1110"/>
                    <a:pt x="1390" y="1141"/>
                    <a:pt x="1390" y="1172"/>
                  </a:cubicBezTo>
                  <a:cubicBezTo>
                    <a:pt x="1390" y="1316"/>
                    <a:pt x="1330" y="1399"/>
                    <a:pt x="1177" y="1399"/>
                  </a:cubicBezTo>
                  <a:lnTo>
                    <a:pt x="1104" y="1399"/>
                  </a:lnTo>
                  <a:cubicBezTo>
                    <a:pt x="1087" y="1399"/>
                    <a:pt x="1074" y="1412"/>
                    <a:pt x="1074" y="1428"/>
                  </a:cubicBezTo>
                  <a:cubicBezTo>
                    <a:pt x="1074" y="1444"/>
                    <a:pt x="1087" y="1456"/>
                    <a:pt x="1104" y="1456"/>
                  </a:cubicBezTo>
                  <a:lnTo>
                    <a:pt x="1177" y="1456"/>
                  </a:lnTo>
                  <a:cubicBezTo>
                    <a:pt x="1363" y="1456"/>
                    <a:pt x="1450" y="1349"/>
                    <a:pt x="1450" y="1172"/>
                  </a:cubicBezTo>
                  <a:cubicBezTo>
                    <a:pt x="1450" y="1141"/>
                    <a:pt x="1446" y="1110"/>
                    <a:pt x="1439" y="1079"/>
                  </a:cubicBezTo>
                  <a:cubicBezTo>
                    <a:pt x="1504" y="1011"/>
                    <a:pt x="1540" y="923"/>
                    <a:pt x="1540" y="831"/>
                  </a:cubicBezTo>
                  <a:cubicBezTo>
                    <a:pt x="1540" y="627"/>
                    <a:pt x="1365" y="461"/>
                    <a:pt x="1149" y="46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64;p33"/>
            <p:cNvSpPr/>
            <p:nvPr/>
          </p:nvSpPr>
          <p:spPr>
            <a:xfrm>
              <a:off x="6715751" y="3086421"/>
              <a:ext cx="17691" cy="17579"/>
            </a:xfrm>
            <a:custGeom>
              <a:avLst/>
              <a:gdLst/>
              <a:ahLst/>
              <a:cxnLst/>
              <a:rect l="l" t="t" r="r" b="b"/>
              <a:pathLst>
                <a:path w="60" h="57" extrusionOk="0">
                  <a:moveTo>
                    <a:pt x="30" y="0"/>
                  </a:moveTo>
                  <a:cubicBezTo>
                    <a:pt x="46" y="0"/>
                    <a:pt x="60" y="13"/>
                    <a:pt x="60" y="29"/>
                  </a:cubicBezTo>
                  <a:cubicBezTo>
                    <a:pt x="60" y="45"/>
                    <a:pt x="46" y="57"/>
                    <a:pt x="30" y="57"/>
                  </a:cubicBezTo>
                  <a:cubicBezTo>
                    <a:pt x="13" y="57"/>
                    <a:pt x="0" y="45"/>
                    <a:pt x="0" y="29"/>
                  </a:cubicBezTo>
                  <a:cubicBezTo>
                    <a:pt x="0" y="13"/>
                    <a:pt x="13" y="0"/>
                    <a:pt x="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65" name="Google Shape;26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 flipH="1">
            <a:off x="7161100" y="-1211700"/>
            <a:ext cx="4117400" cy="71949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6745" y="1274706"/>
            <a:ext cx="5105400" cy="1488819"/>
          </a:xfrm>
          <a:prstGeom prst="rect">
            <a:avLst/>
          </a:prstGeom>
        </p:spPr>
      </p:pic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396" y="3471056"/>
            <a:ext cx="1590897" cy="609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084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3"/>
          <p:cNvSpPr txBox="1">
            <a:spLocks noGrp="1"/>
          </p:cNvSpPr>
          <p:nvPr>
            <p:ph type="subTitle" idx="1"/>
          </p:nvPr>
        </p:nvSpPr>
        <p:spPr>
          <a:xfrm>
            <a:off x="1623527" y="3037157"/>
            <a:ext cx="4788600" cy="42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chemeClr val="tx1"/>
                </a:solidFill>
              </a:rPr>
              <a:t>Output --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244" name="Google Shape;244;p33"/>
          <p:cNvSpPr txBox="1">
            <a:spLocks noGrp="1"/>
          </p:cNvSpPr>
          <p:nvPr>
            <p:ph type="title"/>
          </p:nvPr>
        </p:nvSpPr>
        <p:spPr>
          <a:xfrm>
            <a:off x="533400" y="209551"/>
            <a:ext cx="6781800" cy="6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1800" dirty="0"/>
              <a:t>Identify the highest-priced </a:t>
            </a:r>
            <a:r>
              <a:rPr lang="en-US" sz="1800" dirty="0" smtClean="0"/>
              <a:t>pizza</a:t>
            </a:r>
            <a:endParaRPr sz="1800" dirty="0"/>
          </a:p>
        </p:txBody>
      </p:sp>
      <p:sp>
        <p:nvSpPr>
          <p:cNvPr id="249" name="Google Shape;249;p33"/>
          <p:cNvSpPr/>
          <p:nvPr/>
        </p:nvSpPr>
        <p:spPr>
          <a:xfrm>
            <a:off x="175143" y="1282376"/>
            <a:ext cx="1104000" cy="1103400"/>
          </a:xfrm>
          <a:prstGeom prst="star16">
            <a:avLst>
              <a:gd name="adj" fmla="val 42929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0" name="Google Shape;250;p33"/>
          <p:cNvSpPr/>
          <p:nvPr/>
        </p:nvSpPr>
        <p:spPr>
          <a:xfrm>
            <a:off x="200796" y="3036768"/>
            <a:ext cx="1104000" cy="1103400"/>
          </a:xfrm>
          <a:prstGeom prst="star16">
            <a:avLst>
              <a:gd name="adj" fmla="val 42929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251" name="Google Shape;251;p33"/>
          <p:cNvGrpSpPr/>
          <p:nvPr/>
        </p:nvGrpSpPr>
        <p:grpSpPr>
          <a:xfrm>
            <a:off x="333214" y="3438361"/>
            <a:ext cx="454081" cy="434220"/>
            <a:chOff x="5840615" y="2662378"/>
            <a:chExt cx="454081" cy="434220"/>
          </a:xfrm>
        </p:grpSpPr>
        <p:sp>
          <p:nvSpPr>
            <p:cNvPr id="252" name="Google Shape;252;p33"/>
            <p:cNvSpPr/>
            <p:nvPr/>
          </p:nvSpPr>
          <p:spPr>
            <a:xfrm>
              <a:off x="6206828" y="2939933"/>
              <a:ext cx="17986" cy="17579"/>
            </a:xfrm>
            <a:custGeom>
              <a:avLst/>
              <a:gdLst/>
              <a:ahLst/>
              <a:cxnLst/>
              <a:rect l="l" t="t" r="r" b="b"/>
              <a:pathLst>
                <a:path w="61" h="57" extrusionOk="0">
                  <a:moveTo>
                    <a:pt x="31" y="57"/>
                  </a:moveTo>
                  <a:cubicBezTo>
                    <a:pt x="48" y="57"/>
                    <a:pt x="61" y="44"/>
                    <a:pt x="61" y="28"/>
                  </a:cubicBezTo>
                  <a:cubicBezTo>
                    <a:pt x="60" y="13"/>
                    <a:pt x="47" y="0"/>
                    <a:pt x="30" y="0"/>
                  </a:cubicBezTo>
                  <a:cubicBezTo>
                    <a:pt x="13" y="1"/>
                    <a:pt x="0" y="13"/>
                    <a:pt x="0" y="29"/>
                  </a:cubicBezTo>
                  <a:cubicBezTo>
                    <a:pt x="1" y="45"/>
                    <a:pt x="14" y="57"/>
                    <a:pt x="31" y="5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53;p33"/>
            <p:cNvSpPr/>
            <p:nvPr/>
          </p:nvSpPr>
          <p:spPr>
            <a:xfrm>
              <a:off x="6186777" y="2989893"/>
              <a:ext cx="17691" cy="17579"/>
            </a:xfrm>
            <a:custGeom>
              <a:avLst/>
              <a:gdLst/>
              <a:ahLst/>
              <a:cxnLst/>
              <a:rect l="l" t="t" r="r" b="b"/>
              <a:pathLst>
                <a:path w="60" h="57" extrusionOk="0">
                  <a:moveTo>
                    <a:pt x="9" y="9"/>
                  </a:moveTo>
                  <a:cubicBezTo>
                    <a:pt x="-3" y="20"/>
                    <a:pt x="-3" y="38"/>
                    <a:pt x="9" y="49"/>
                  </a:cubicBezTo>
                  <a:cubicBezTo>
                    <a:pt x="21" y="60"/>
                    <a:pt x="40" y="60"/>
                    <a:pt x="52" y="48"/>
                  </a:cubicBezTo>
                  <a:cubicBezTo>
                    <a:pt x="63" y="37"/>
                    <a:pt x="63" y="19"/>
                    <a:pt x="51" y="8"/>
                  </a:cubicBezTo>
                  <a:cubicBezTo>
                    <a:pt x="39" y="-3"/>
                    <a:pt x="20" y="-3"/>
                    <a:pt x="9" y="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54;p33"/>
            <p:cNvSpPr/>
            <p:nvPr/>
          </p:nvSpPr>
          <p:spPr>
            <a:xfrm>
              <a:off x="6185598" y="2890590"/>
              <a:ext cx="17691" cy="17579"/>
            </a:xfrm>
            <a:custGeom>
              <a:avLst/>
              <a:gdLst/>
              <a:ahLst/>
              <a:cxnLst/>
              <a:rect l="l" t="t" r="r" b="b"/>
              <a:pathLst>
                <a:path w="60" h="57" extrusionOk="0">
                  <a:moveTo>
                    <a:pt x="51" y="49"/>
                  </a:moveTo>
                  <a:cubicBezTo>
                    <a:pt x="63" y="37"/>
                    <a:pt x="63" y="19"/>
                    <a:pt x="51" y="8"/>
                  </a:cubicBezTo>
                  <a:cubicBezTo>
                    <a:pt x="39" y="-3"/>
                    <a:pt x="20" y="-2"/>
                    <a:pt x="8" y="9"/>
                  </a:cubicBezTo>
                  <a:cubicBezTo>
                    <a:pt x="-3" y="20"/>
                    <a:pt x="-3" y="38"/>
                    <a:pt x="9" y="49"/>
                  </a:cubicBezTo>
                  <a:cubicBezTo>
                    <a:pt x="21" y="60"/>
                    <a:pt x="40" y="60"/>
                    <a:pt x="51" y="4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55;p33"/>
            <p:cNvSpPr/>
            <p:nvPr/>
          </p:nvSpPr>
          <p:spPr>
            <a:xfrm>
              <a:off x="6086526" y="2991127"/>
              <a:ext cx="17691" cy="17579"/>
            </a:xfrm>
            <a:custGeom>
              <a:avLst/>
              <a:gdLst/>
              <a:ahLst/>
              <a:cxnLst/>
              <a:rect l="l" t="t" r="r" b="b"/>
              <a:pathLst>
                <a:path w="60" h="57" extrusionOk="0">
                  <a:moveTo>
                    <a:pt x="8" y="9"/>
                  </a:moveTo>
                  <a:cubicBezTo>
                    <a:pt x="-3" y="20"/>
                    <a:pt x="-3" y="38"/>
                    <a:pt x="9" y="49"/>
                  </a:cubicBezTo>
                  <a:cubicBezTo>
                    <a:pt x="21" y="60"/>
                    <a:pt x="40" y="60"/>
                    <a:pt x="51" y="48"/>
                  </a:cubicBezTo>
                  <a:cubicBezTo>
                    <a:pt x="63" y="37"/>
                    <a:pt x="63" y="19"/>
                    <a:pt x="51" y="8"/>
                  </a:cubicBezTo>
                  <a:cubicBezTo>
                    <a:pt x="39" y="-3"/>
                    <a:pt x="20" y="-2"/>
                    <a:pt x="8" y="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256;p33"/>
            <p:cNvSpPr/>
            <p:nvPr/>
          </p:nvSpPr>
          <p:spPr>
            <a:xfrm>
              <a:off x="6085347" y="2891824"/>
              <a:ext cx="17691" cy="17579"/>
            </a:xfrm>
            <a:custGeom>
              <a:avLst/>
              <a:gdLst/>
              <a:ahLst/>
              <a:cxnLst/>
              <a:rect l="l" t="t" r="r" b="b"/>
              <a:pathLst>
                <a:path w="60" h="57" extrusionOk="0">
                  <a:moveTo>
                    <a:pt x="51" y="49"/>
                  </a:moveTo>
                  <a:cubicBezTo>
                    <a:pt x="63" y="37"/>
                    <a:pt x="62" y="19"/>
                    <a:pt x="51" y="8"/>
                  </a:cubicBezTo>
                  <a:cubicBezTo>
                    <a:pt x="39" y="-2"/>
                    <a:pt x="20" y="-2"/>
                    <a:pt x="8" y="9"/>
                  </a:cubicBezTo>
                  <a:cubicBezTo>
                    <a:pt x="-4" y="20"/>
                    <a:pt x="-3" y="38"/>
                    <a:pt x="9" y="49"/>
                  </a:cubicBezTo>
                  <a:cubicBezTo>
                    <a:pt x="21" y="60"/>
                    <a:pt x="40" y="60"/>
                    <a:pt x="51" y="4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57;p33"/>
            <p:cNvSpPr/>
            <p:nvPr/>
          </p:nvSpPr>
          <p:spPr>
            <a:xfrm>
              <a:off x="6065001" y="2941784"/>
              <a:ext cx="17691" cy="17579"/>
            </a:xfrm>
            <a:custGeom>
              <a:avLst/>
              <a:gdLst/>
              <a:ahLst/>
              <a:cxnLst/>
              <a:rect l="l" t="t" r="r" b="b"/>
              <a:pathLst>
                <a:path w="60" h="57" extrusionOk="0">
                  <a:moveTo>
                    <a:pt x="30" y="0"/>
                  </a:moveTo>
                  <a:cubicBezTo>
                    <a:pt x="13" y="0"/>
                    <a:pt x="0" y="13"/>
                    <a:pt x="0" y="29"/>
                  </a:cubicBezTo>
                  <a:cubicBezTo>
                    <a:pt x="0" y="45"/>
                    <a:pt x="14" y="57"/>
                    <a:pt x="31" y="57"/>
                  </a:cubicBezTo>
                  <a:cubicBezTo>
                    <a:pt x="47" y="57"/>
                    <a:pt x="61" y="44"/>
                    <a:pt x="60" y="28"/>
                  </a:cubicBezTo>
                  <a:cubicBezTo>
                    <a:pt x="60" y="12"/>
                    <a:pt x="47" y="0"/>
                    <a:pt x="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258;p33"/>
            <p:cNvSpPr/>
            <p:nvPr/>
          </p:nvSpPr>
          <p:spPr>
            <a:xfrm>
              <a:off x="6029619" y="2843714"/>
              <a:ext cx="107328" cy="213101"/>
            </a:xfrm>
            <a:custGeom>
              <a:avLst/>
              <a:gdLst/>
              <a:ahLst/>
              <a:cxnLst/>
              <a:rect l="l" t="t" r="r" b="b"/>
              <a:pathLst>
                <a:path w="364" h="691" extrusionOk="0">
                  <a:moveTo>
                    <a:pt x="304" y="559"/>
                  </a:moveTo>
                  <a:cubicBezTo>
                    <a:pt x="304" y="559"/>
                    <a:pt x="304" y="604"/>
                    <a:pt x="304" y="605"/>
                  </a:cubicBezTo>
                  <a:cubicBezTo>
                    <a:pt x="304" y="625"/>
                    <a:pt x="282" y="639"/>
                    <a:pt x="262" y="631"/>
                  </a:cubicBezTo>
                  <a:cubicBezTo>
                    <a:pt x="141" y="583"/>
                    <a:pt x="62" y="471"/>
                    <a:pt x="60" y="348"/>
                  </a:cubicBezTo>
                  <a:cubicBezTo>
                    <a:pt x="58" y="224"/>
                    <a:pt x="135" y="111"/>
                    <a:pt x="254" y="59"/>
                  </a:cubicBezTo>
                  <a:cubicBezTo>
                    <a:pt x="274" y="51"/>
                    <a:pt x="297" y="64"/>
                    <a:pt x="298" y="85"/>
                  </a:cubicBezTo>
                  <a:cubicBezTo>
                    <a:pt x="298" y="85"/>
                    <a:pt x="298" y="130"/>
                    <a:pt x="298" y="131"/>
                  </a:cubicBezTo>
                  <a:cubicBezTo>
                    <a:pt x="298" y="176"/>
                    <a:pt x="285" y="225"/>
                    <a:pt x="255" y="283"/>
                  </a:cubicBezTo>
                  <a:cubicBezTo>
                    <a:pt x="245" y="302"/>
                    <a:pt x="240" y="323"/>
                    <a:pt x="240" y="345"/>
                  </a:cubicBezTo>
                  <a:cubicBezTo>
                    <a:pt x="241" y="367"/>
                    <a:pt x="246" y="389"/>
                    <a:pt x="257" y="408"/>
                  </a:cubicBezTo>
                  <a:cubicBezTo>
                    <a:pt x="288" y="465"/>
                    <a:pt x="303" y="513"/>
                    <a:pt x="304" y="559"/>
                  </a:cubicBezTo>
                  <a:moveTo>
                    <a:pt x="358" y="130"/>
                  </a:moveTo>
                  <a:lnTo>
                    <a:pt x="358" y="84"/>
                  </a:lnTo>
                  <a:cubicBezTo>
                    <a:pt x="357" y="22"/>
                    <a:pt x="289" y="-18"/>
                    <a:pt x="229" y="7"/>
                  </a:cubicBezTo>
                  <a:cubicBezTo>
                    <a:pt x="88" y="68"/>
                    <a:pt x="-2" y="202"/>
                    <a:pt x="0" y="348"/>
                  </a:cubicBezTo>
                  <a:cubicBezTo>
                    <a:pt x="2" y="495"/>
                    <a:pt x="95" y="626"/>
                    <a:pt x="238" y="684"/>
                  </a:cubicBezTo>
                  <a:cubicBezTo>
                    <a:pt x="298" y="708"/>
                    <a:pt x="364" y="666"/>
                    <a:pt x="364" y="604"/>
                  </a:cubicBezTo>
                  <a:lnTo>
                    <a:pt x="364" y="558"/>
                  </a:lnTo>
                  <a:cubicBezTo>
                    <a:pt x="363" y="504"/>
                    <a:pt x="346" y="448"/>
                    <a:pt x="310" y="382"/>
                  </a:cubicBezTo>
                  <a:cubicBezTo>
                    <a:pt x="304" y="370"/>
                    <a:pt x="301" y="358"/>
                    <a:pt x="301" y="345"/>
                  </a:cubicBezTo>
                  <a:cubicBezTo>
                    <a:pt x="300" y="332"/>
                    <a:pt x="303" y="319"/>
                    <a:pt x="309" y="307"/>
                  </a:cubicBezTo>
                  <a:cubicBezTo>
                    <a:pt x="343" y="241"/>
                    <a:pt x="358" y="185"/>
                    <a:pt x="358" y="13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59;p33"/>
            <p:cNvSpPr/>
            <p:nvPr/>
          </p:nvSpPr>
          <p:spPr>
            <a:xfrm>
              <a:off x="6152869" y="2842789"/>
              <a:ext cx="107328" cy="213101"/>
            </a:xfrm>
            <a:custGeom>
              <a:avLst/>
              <a:gdLst/>
              <a:ahLst/>
              <a:cxnLst/>
              <a:rect l="l" t="t" r="r" b="b"/>
              <a:pathLst>
                <a:path w="364" h="691" extrusionOk="0">
                  <a:moveTo>
                    <a:pt x="60" y="132"/>
                  </a:moveTo>
                  <a:lnTo>
                    <a:pt x="60" y="86"/>
                  </a:lnTo>
                  <a:cubicBezTo>
                    <a:pt x="60" y="65"/>
                    <a:pt x="82" y="51"/>
                    <a:pt x="102" y="59"/>
                  </a:cubicBezTo>
                  <a:cubicBezTo>
                    <a:pt x="223" y="108"/>
                    <a:pt x="302" y="219"/>
                    <a:pt x="304" y="343"/>
                  </a:cubicBezTo>
                  <a:cubicBezTo>
                    <a:pt x="305" y="466"/>
                    <a:pt x="229" y="580"/>
                    <a:pt x="110" y="631"/>
                  </a:cubicBezTo>
                  <a:cubicBezTo>
                    <a:pt x="90" y="640"/>
                    <a:pt x="66" y="626"/>
                    <a:pt x="66" y="606"/>
                  </a:cubicBezTo>
                  <a:lnTo>
                    <a:pt x="66" y="560"/>
                  </a:lnTo>
                  <a:cubicBezTo>
                    <a:pt x="65" y="514"/>
                    <a:pt x="79" y="466"/>
                    <a:pt x="109" y="408"/>
                  </a:cubicBezTo>
                  <a:cubicBezTo>
                    <a:pt x="119" y="388"/>
                    <a:pt x="124" y="367"/>
                    <a:pt x="123" y="345"/>
                  </a:cubicBezTo>
                  <a:cubicBezTo>
                    <a:pt x="123" y="323"/>
                    <a:pt x="117" y="302"/>
                    <a:pt x="107" y="282"/>
                  </a:cubicBezTo>
                  <a:cubicBezTo>
                    <a:pt x="76" y="225"/>
                    <a:pt x="61" y="177"/>
                    <a:pt x="60" y="132"/>
                  </a:cubicBezTo>
                  <a:moveTo>
                    <a:pt x="6" y="560"/>
                  </a:moveTo>
                  <a:lnTo>
                    <a:pt x="6" y="606"/>
                  </a:lnTo>
                  <a:cubicBezTo>
                    <a:pt x="7" y="668"/>
                    <a:pt x="75" y="708"/>
                    <a:pt x="135" y="683"/>
                  </a:cubicBezTo>
                  <a:cubicBezTo>
                    <a:pt x="276" y="622"/>
                    <a:pt x="366" y="488"/>
                    <a:pt x="364" y="342"/>
                  </a:cubicBezTo>
                  <a:cubicBezTo>
                    <a:pt x="362" y="196"/>
                    <a:pt x="268" y="64"/>
                    <a:pt x="126" y="7"/>
                  </a:cubicBezTo>
                  <a:cubicBezTo>
                    <a:pt x="66" y="-17"/>
                    <a:pt x="-1" y="25"/>
                    <a:pt x="0" y="86"/>
                  </a:cubicBezTo>
                  <a:lnTo>
                    <a:pt x="0" y="132"/>
                  </a:lnTo>
                  <a:cubicBezTo>
                    <a:pt x="1" y="187"/>
                    <a:pt x="18" y="243"/>
                    <a:pt x="53" y="308"/>
                  </a:cubicBezTo>
                  <a:cubicBezTo>
                    <a:pt x="60" y="320"/>
                    <a:pt x="63" y="332"/>
                    <a:pt x="63" y="346"/>
                  </a:cubicBezTo>
                  <a:cubicBezTo>
                    <a:pt x="63" y="359"/>
                    <a:pt x="60" y="371"/>
                    <a:pt x="54" y="383"/>
                  </a:cubicBezTo>
                  <a:cubicBezTo>
                    <a:pt x="21" y="449"/>
                    <a:pt x="5" y="506"/>
                    <a:pt x="6" y="5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260;p33"/>
            <p:cNvSpPr/>
            <p:nvPr/>
          </p:nvSpPr>
          <p:spPr>
            <a:xfrm>
              <a:off x="5840615" y="2662378"/>
              <a:ext cx="454081" cy="434220"/>
            </a:xfrm>
            <a:custGeom>
              <a:avLst/>
              <a:gdLst/>
              <a:ahLst/>
              <a:cxnLst/>
              <a:rect l="l" t="t" r="r" b="b"/>
              <a:pathLst>
                <a:path w="1540" h="1408" extrusionOk="0">
                  <a:moveTo>
                    <a:pt x="517" y="925"/>
                  </a:moveTo>
                  <a:cubicBezTo>
                    <a:pt x="517" y="997"/>
                    <a:pt x="535" y="1068"/>
                    <a:pt x="568" y="1133"/>
                  </a:cubicBezTo>
                  <a:cubicBezTo>
                    <a:pt x="549" y="1136"/>
                    <a:pt x="530" y="1137"/>
                    <a:pt x="511" y="1137"/>
                  </a:cubicBezTo>
                  <a:cubicBezTo>
                    <a:pt x="265" y="1137"/>
                    <a:pt x="63" y="949"/>
                    <a:pt x="60" y="715"/>
                  </a:cubicBezTo>
                  <a:cubicBezTo>
                    <a:pt x="58" y="552"/>
                    <a:pt x="155" y="402"/>
                    <a:pt x="309" y="329"/>
                  </a:cubicBezTo>
                  <a:cubicBezTo>
                    <a:pt x="333" y="337"/>
                    <a:pt x="358" y="342"/>
                    <a:pt x="386" y="342"/>
                  </a:cubicBezTo>
                  <a:cubicBezTo>
                    <a:pt x="390" y="342"/>
                    <a:pt x="393" y="341"/>
                    <a:pt x="397" y="341"/>
                  </a:cubicBezTo>
                  <a:cubicBezTo>
                    <a:pt x="399" y="393"/>
                    <a:pt x="422" y="442"/>
                    <a:pt x="462" y="479"/>
                  </a:cubicBezTo>
                  <a:lnTo>
                    <a:pt x="487" y="503"/>
                  </a:lnTo>
                  <a:cubicBezTo>
                    <a:pt x="493" y="508"/>
                    <a:pt x="501" y="511"/>
                    <a:pt x="508" y="511"/>
                  </a:cubicBezTo>
                  <a:cubicBezTo>
                    <a:pt x="509" y="511"/>
                    <a:pt x="509" y="511"/>
                    <a:pt x="509" y="511"/>
                  </a:cubicBezTo>
                  <a:cubicBezTo>
                    <a:pt x="517" y="511"/>
                    <a:pt x="524" y="508"/>
                    <a:pt x="530" y="502"/>
                  </a:cubicBezTo>
                  <a:lnTo>
                    <a:pt x="555" y="478"/>
                  </a:lnTo>
                  <a:cubicBezTo>
                    <a:pt x="594" y="440"/>
                    <a:pt x="615" y="390"/>
                    <a:pt x="616" y="339"/>
                  </a:cubicBezTo>
                  <a:cubicBezTo>
                    <a:pt x="620" y="339"/>
                    <a:pt x="623" y="339"/>
                    <a:pt x="627" y="339"/>
                  </a:cubicBezTo>
                  <a:cubicBezTo>
                    <a:pt x="655" y="338"/>
                    <a:pt x="681" y="333"/>
                    <a:pt x="704" y="324"/>
                  </a:cubicBezTo>
                  <a:cubicBezTo>
                    <a:pt x="773" y="355"/>
                    <a:pt x="834" y="403"/>
                    <a:pt x="879" y="462"/>
                  </a:cubicBezTo>
                  <a:cubicBezTo>
                    <a:pt x="666" y="524"/>
                    <a:pt x="517" y="711"/>
                    <a:pt x="517" y="925"/>
                  </a:cubicBezTo>
                  <a:moveTo>
                    <a:pt x="354" y="225"/>
                  </a:moveTo>
                  <a:cubicBezTo>
                    <a:pt x="376" y="225"/>
                    <a:pt x="655" y="225"/>
                    <a:pt x="655" y="225"/>
                  </a:cubicBezTo>
                  <a:cubicBezTo>
                    <a:pt x="689" y="224"/>
                    <a:pt x="722" y="214"/>
                    <a:pt x="750" y="202"/>
                  </a:cubicBezTo>
                  <a:cubicBezTo>
                    <a:pt x="725" y="253"/>
                    <a:pt x="685" y="281"/>
                    <a:pt x="626" y="282"/>
                  </a:cubicBezTo>
                  <a:cubicBezTo>
                    <a:pt x="615" y="282"/>
                    <a:pt x="604" y="280"/>
                    <a:pt x="594" y="277"/>
                  </a:cubicBezTo>
                  <a:cubicBezTo>
                    <a:pt x="584" y="273"/>
                    <a:pt x="572" y="275"/>
                    <a:pt x="564" y="282"/>
                  </a:cubicBezTo>
                  <a:cubicBezTo>
                    <a:pt x="556" y="288"/>
                    <a:pt x="552" y="298"/>
                    <a:pt x="554" y="308"/>
                  </a:cubicBezTo>
                  <a:cubicBezTo>
                    <a:pt x="563" y="356"/>
                    <a:pt x="547" y="404"/>
                    <a:pt x="512" y="438"/>
                  </a:cubicBezTo>
                  <a:lnTo>
                    <a:pt x="508" y="442"/>
                  </a:lnTo>
                  <a:lnTo>
                    <a:pt x="504" y="439"/>
                  </a:lnTo>
                  <a:cubicBezTo>
                    <a:pt x="468" y="405"/>
                    <a:pt x="451" y="357"/>
                    <a:pt x="458" y="310"/>
                  </a:cubicBezTo>
                  <a:cubicBezTo>
                    <a:pt x="462" y="288"/>
                    <a:pt x="439" y="271"/>
                    <a:pt x="418" y="279"/>
                  </a:cubicBezTo>
                  <a:cubicBezTo>
                    <a:pt x="407" y="283"/>
                    <a:pt x="397" y="285"/>
                    <a:pt x="385" y="285"/>
                  </a:cubicBezTo>
                  <a:cubicBezTo>
                    <a:pt x="325" y="285"/>
                    <a:pt x="284" y="256"/>
                    <a:pt x="258" y="205"/>
                  </a:cubicBezTo>
                  <a:cubicBezTo>
                    <a:pt x="286" y="216"/>
                    <a:pt x="320" y="225"/>
                    <a:pt x="354" y="225"/>
                  </a:cubicBezTo>
                  <a:moveTo>
                    <a:pt x="1029" y="441"/>
                  </a:moveTo>
                  <a:cubicBezTo>
                    <a:pt x="999" y="441"/>
                    <a:pt x="970" y="443"/>
                    <a:pt x="941" y="448"/>
                  </a:cubicBezTo>
                  <a:cubicBezTo>
                    <a:pt x="896" y="382"/>
                    <a:pt x="833" y="326"/>
                    <a:pt x="760" y="287"/>
                  </a:cubicBezTo>
                  <a:cubicBezTo>
                    <a:pt x="810" y="241"/>
                    <a:pt x="822" y="180"/>
                    <a:pt x="833" y="146"/>
                  </a:cubicBezTo>
                  <a:cubicBezTo>
                    <a:pt x="837" y="134"/>
                    <a:pt x="833" y="121"/>
                    <a:pt x="822" y="114"/>
                  </a:cubicBezTo>
                  <a:cubicBezTo>
                    <a:pt x="811" y="107"/>
                    <a:pt x="796" y="107"/>
                    <a:pt x="786" y="116"/>
                  </a:cubicBezTo>
                  <a:cubicBezTo>
                    <a:pt x="767" y="130"/>
                    <a:pt x="708" y="167"/>
                    <a:pt x="655" y="168"/>
                  </a:cubicBezTo>
                  <a:lnTo>
                    <a:pt x="536" y="168"/>
                  </a:lnTo>
                  <a:lnTo>
                    <a:pt x="536" y="141"/>
                  </a:lnTo>
                  <a:cubicBezTo>
                    <a:pt x="535" y="62"/>
                    <a:pt x="466" y="-1"/>
                    <a:pt x="382" y="0"/>
                  </a:cubicBezTo>
                  <a:cubicBezTo>
                    <a:pt x="365" y="1"/>
                    <a:pt x="352" y="13"/>
                    <a:pt x="352" y="29"/>
                  </a:cubicBezTo>
                  <a:cubicBezTo>
                    <a:pt x="352" y="45"/>
                    <a:pt x="366" y="57"/>
                    <a:pt x="382" y="57"/>
                  </a:cubicBezTo>
                  <a:lnTo>
                    <a:pt x="382" y="57"/>
                  </a:lnTo>
                  <a:cubicBezTo>
                    <a:pt x="433" y="57"/>
                    <a:pt x="475" y="95"/>
                    <a:pt x="475" y="141"/>
                  </a:cubicBezTo>
                  <a:lnTo>
                    <a:pt x="475" y="168"/>
                  </a:lnTo>
                  <a:cubicBezTo>
                    <a:pt x="392" y="168"/>
                    <a:pt x="353" y="168"/>
                    <a:pt x="352" y="168"/>
                  </a:cubicBezTo>
                  <a:cubicBezTo>
                    <a:pt x="289" y="168"/>
                    <a:pt x="221" y="122"/>
                    <a:pt x="221" y="122"/>
                  </a:cubicBezTo>
                  <a:cubicBezTo>
                    <a:pt x="210" y="114"/>
                    <a:pt x="196" y="114"/>
                    <a:pt x="185" y="122"/>
                  </a:cubicBezTo>
                  <a:cubicBezTo>
                    <a:pt x="175" y="129"/>
                    <a:pt x="170" y="142"/>
                    <a:pt x="175" y="154"/>
                  </a:cubicBezTo>
                  <a:cubicBezTo>
                    <a:pt x="182" y="173"/>
                    <a:pt x="197" y="244"/>
                    <a:pt x="252" y="293"/>
                  </a:cubicBezTo>
                  <a:cubicBezTo>
                    <a:pt x="95" y="381"/>
                    <a:pt x="-2" y="542"/>
                    <a:pt x="0" y="716"/>
                  </a:cubicBezTo>
                  <a:cubicBezTo>
                    <a:pt x="4" y="981"/>
                    <a:pt x="232" y="1194"/>
                    <a:pt x="511" y="1194"/>
                  </a:cubicBezTo>
                  <a:cubicBezTo>
                    <a:pt x="540" y="1194"/>
                    <a:pt x="569" y="1191"/>
                    <a:pt x="599" y="1186"/>
                  </a:cubicBezTo>
                  <a:cubicBezTo>
                    <a:pt x="693" y="1324"/>
                    <a:pt x="854" y="1408"/>
                    <a:pt x="1029" y="1408"/>
                  </a:cubicBezTo>
                  <a:cubicBezTo>
                    <a:pt x="1113" y="1408"/>
                    <a:pt x="1197" y="1388"/>
                    <a:pt x="1271" y="1350"/>
                  </a:cubicBezTo>
                  <a:cubicBezTo>
                    <a:pt x="1286" y="1343"/>
                    <a:pt x="1292" y="1326"/>
                    <a:pt x="1284" y="1312"/>
                  </a:cubicBezTo>
                  <a:cubicBezTo>
                    <a:pt x="1276" y="1298"/>
                    <a:pt x="1257" y="1293"/>
                    <a:pt x="1243" y="1300"/>
                  </a:cubicBezTo>
                  <a:cubicBezTo>
                    <a:pt x="1178" y="1334"/>
                    <a:pt x="1104" y="1351"/>
                    <a:pt x="1029" y="1351"/>
                  </a:cubicBezTo>
                  <a:cubicBezTo>
                    <a:pt x="782" y="1351"/>
                    <a:pt x="578" y="1162"/>
                    <a:pt x="578" y="925"/>
                  </a:cubicBezTo>
                  <a:cubicBezTo>
                    <a:pt x="578" y="694"/>
                    <a:pt x="776" y="498"/>
                    <a:pt x="1029" y="498"/>
                  </a:cubicBezTo>
                  <a:cubicBezTo>
                    <a:pt x="1278" y="498"/>
                    <a:pt x="1480" y="689"/>
                    <a:pt x="1480" y="925"/>
                  </a:cubicBezTo>
                  <a:cubicBezTo>
                    <a:pt x="1480" y="998"/>
                    <a:pt x="1460" y="1070"/>
                    <a:pt x="1422" y="1134"/>
                  </a:cubicBezTo>
                  <a:cubicBezTo>
                    <a:pt x="1414" y="1147"/>
                    <a:pt x="1419" y="1165"/>
                    <a:pt x="1434" y="1172"/>
                  </a:cubicBezTo>
                  <a:cubicBezTo>
                    <a:pt x="1448" y="1180"/>
                    <a:pt x="1466" y="1175"/>
                    <a:pt x="1475" y="1162"/>
                  </a:cubicBezTo>
                  <a:cubicBezTo>
                    <a:pt x="1517" y="1090"/>
                    <a:pt x="1540" y="1008"/>
                    <a:pt x="1540" y="925"/>
                  </a:cubicBezTo>
                  <a:cubicBezTo>
                    <a:pt x="1540" y="658"/>
                    <a:pt x="1311" y="441"/>
                    <a:pt x="1029" y="44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1;p33"/>
            <p:cNvSpPr/>
            <p:nvPr/>
          </p:nvSpPr>
          <p:spPr>
            <a:xfrm>
              <a:off x="6234544" y="3038620"/>
              <a:ext cx="17691" cy="17579"/>
            </a:xfrm>
            <a:custGeom>
              <a:avLst/>
              <a:gdLst/>
              <a:ahLst/>
              <a:cxnLst/>
              <a:rect l="l" t="t" r="r" b="b"/>
              <a:pathLst>
                <a:path w="60" h="57" extrusionOk="0">
                  <a:moveTo>
                    <a:pt x="30" y="0"/>
                  </a:moveTo>
                  <a:cubicBezTo>
                    <a:pt x="46" y="0"/>
                    <a:pt x="60" y="13"/>
                    <a:pt x="60" y="29"/>
                  </a:cubicBezTo>
                  <a:cubicBezTo>
                    <a:pt x="60" y="45"/>
                    <a:pt x="46" y="57"/>
                    <a:pt x="30" y="57"/>
                  </a:cubicBezTo>
                  <a:cubicBezTo>
                    <a:pt x="13" y="57"/>
                    <a:pt x="0" y="45"/>
                    <a:pt x="0" y="29"/>
                  </a:cubicBezTo>
                  <a:cubicBezTo>
                    <a:pt x="0" y="13"/>
                    <a:pt x="13" y="0"/>
                    <a:pt x="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2" name="Google Shape;262;p33"/>
          <p:cNvGrpSpPr/>
          <p:nvPr/>
        </p:nvGrpSpPr>
        <p:grpSpPr>
          <a:xfrm>
            <a:off x="510424" y="1671840"/>
            <a:ext cx="454081" cy="449023"/>
            <a:chOff x="6438880" y="2654976"/>
            <a:chExt cx="454081" cy="449023"/>
          </a:xfrm>
        </p:grpSpPr>
        <p:sp>
          <p:nvSpPr>
            <p:cNvPr id="263" name="Google Shape;263;p33"/>
            <p:cNvSpPr/>
            <p:nvPr/>
          </p:nvSpPr>
          <p:spPr>
            <a:xfrm>
              <a:off x="6438880" y="2654976"/>
              <a:ext cx="454081" cy="449023"/>
            </a:xfrm>
            <a:custGeom>
              <a:avLst/>
              <a:gdLst/>
              <a:ahLst/>
              <a:cxnLst/>
              <a:rect l="l" t="t" r="r" b="b"/>
              <a:pathLst>
                <a:path w="1540" h="1456" extrusionOk="0">
                  <a:moveTo>
                    <a:pt x="1417" y="1014"/>
                  </a:moveTo>
                  <a:cubicBezTo>
                    <a:pt x="1380" y="924"/>
                    <a:pt x="1318" y="842"/>
                    <a:pt x="1258" y="763"/>
                  </a:cubicBezTo>
                  <a:cubicBezTo>
                    <a:pt x="1199" y="687"/>
                    <a:pt x="1139" y="607"/>
                    <a:pt x="1101" y="521"/>
                  </a:cubicBezTo>
                  <a:cubicBezTo>
                    <a:pt x="1117" y="519"/>
                    <a:pt x="1133" y="518"/>
                    <a:pt x="1149" y="518"/>
                  </a:cubicBezTo>
                  <a:cubicBezTo>
                    <a:pt x="1332" y="518"/>
                    <a:pt x="1480" y="658"/>
                    <a:pt x="1480" y="831"/>
                  </a:cubicBezTo>
                  <a:cubicBezTo>
                    <a:pt x="1480" y="897"/>
                    <a:pt x="1458" y="961"/>
                    <a:pt x="1417" y="1014"/>
                  </a:cubicBezTo>
                  <a:moveTo>
                    <a:pt x="959" y="846"/>
                  </a:moveTo>
                  <a:cubicBezTo>
                    <a:pt x="892" y="868"/>
                    <a:pt x="828" y="887"/>
                    <a:pt x="698" y="887"/>
                  </a:cubicBezTo>
                  <a:cubicBezTo>
                    <a:pt x="679" y="887"/>
                    <a:pt x="661" y="887"/>
                    <a:pt x="644" y="886"/>
                  </a:cubicBezTo>
                  <a:cubicBezTo>
                    <a:pt x="689" y="812"/>
                    <a:pt x="742" y="741"/>
                    <a:pt x="790" y="677"/>
                  </a:cubicBezTo>
                  <a:cubicBezTo>
                    <a:pt x="835" y="616"/>
                    <a:pt x="878" y="559"/>
                    <a:pt x="905" y="510"/>
                  </a:cubicBezTo>
                  <a:cubicBezTo>
                    <a:pt x="907" y="506"/>
                    <a:pt x="908" y="502"/>
                    <a:pt x="908" y="497"/>
                  </a:cubicBezTo>
                  <a:lnTo>
                    <a:pt x="908" y="228"/>
                  </a:lnTo>
                  <a:lnTo>
                    <a:pt x="1029" y="228"/>
                  </a:lnTo>
                  <a:lnTo>
                    <a:pt x="1029" y="497"/>
                  </a:lnTo>
                  <a:cubicBezTo>
                    <a:pt x="1029" y="501"/>
                    <a:pt x="1030" y="505"/>
                    <a:pt x="1031" y="509"/>
                  </a:cubicBezTo>
                  <a:cubicBezTo>
                    <a:pt x="1065" y="609"/>
                    <a:pt x="1152" y="722"/>
                    <a:pt x="1209" y="797"/>
                  </a:cubicBezTo>
                  <a:cubicBezTo>
                    <a:pt x="1210" y="799"/>
                    <a:pt x="1212" y="800"/>
                    <a:pt x="1213" y="802"/>
                  </a:cubicBezTo>
                  <a:cubicBezTo>
                    <a:pt x="1090" y="805"/>
                    <a:pt x="1024" y="826"/>
                    <a:pt x="959" y="846"/>
                  </a:cubicBezTo>
                  <a:moveTo>
                    <a:pt x="1065" y="57"/>
                  </a:moveTo>
                  <a:lnTo>
                    <a:pt x="1035" y="171"/>
                  </a:lnTo>
                  <a:lnTo>
                    <a:pt x="902" y="171"/>
                  </a:lnTo>
                  <a:lnTo>
                    <a:pt x="872" y="57"/>
                  </a:lnTo>
                  <a:lnTo>
                    <a:pt x="1065" y="57"/>
                  </a:lnTo>
                  <a:moveTo>
                    <a:pt x="722" y="1257"/>
                  </a:moveTo>
                  <a:cubicBezTo>
                    <a:pt x="722" y="1332"/>
                    <a:pt x="639" y="1399"/>
                    <a:pt x="526" y="1399"/>
                  </a:cubicBezTo>
                  <a:cubicBezTo>
                    <a:pt x="419" y="1399"/>
                    <a:pt x="331" y="1336"/>
                    <a:pt x="331" y="1257"/>
                  </a:cubicBezTo>
                  <a:cubicBezTo>
                    <a:pt x="331" y="1179"/>
                    <a:pt x="419" y="1115"/>
                    <a:pt x="526" y="1115"/>
                  </a:cubicBezTo>
                  <a:lnTo>
                    <a:pt x="527" y="1115"/>
                  </a:lnTo>
                  <a:lnTo>
                    <a:pt x="527" y="1115"/>
                  </a:lnTo>
                  <a:lnTo>
                    <a:pt x="527" y="1115"/>
                  </a:lnTo>
                  <a:cubicBezTo>
                    <a:pt x="635" y="1115"/>
                    <a:pt x="722" y="1179"/>
                    <a:pt x="722" y="1257"/>
                  </a:cubicBezTo>
                  <a:moveTo>
                    <a:pt x="256" y="1186"/>
                  </a:moveTo>
                  <a:cubicBezTo>
                    <a:pt x="158" y="1186"/>
                    <a:pt x="77" y="1118"/>
                    <a:pt x="63" y="1030"/>
                  </a:cubicBezTo>
                  <a:lnTo>
                    <a:pt x="75" y="1030"/>
                  </a:lnTo>
                  <a:cubicBezTo>
                    <a:pt x="173" y="1030"/>
                    <a:pt x="254" y="1098"/>
                    <a:pt x="269" y="1186"/>
                  </a:cubicBezTo>
                  <a:lnTo>
                    <a:pt x="256" y="1186"/>
                  </a:lnTo>
                  <a:moveTo>
                    <a:pt x="75" y="1399"/>
                  </a:moveTo>
                  <a:lnTo>
                    <a:pt x="63" y="1399"/>
                  </a:lnTo>
                  <a:cubicBezTo>
                    <a:pt x="77" y="1311"/>
                    <a:pt x="158" y="1243"/>
                    <a:pt x="256" y="1243"/>
                  </a:cubicBezTo>
                  <a:lnTo>
                    <a:pt x="268" y="1243"/>
                  </a:lnTo>
                  <a:cubicBezTo>
                    <a:pt x="254" y="1332"/>
                    <a:pt x="173" y="1399"/>
                    <a:pt x="75" y="1399"/>
                  </a:cubicBezTo>
                  <a:moveTo>
                    <a:pt x="1149" y="461"/>
                  </a:moveTo>
                  <a:cubicBezTo>
                    <a:pt x="1129" y="461"/>
                    <a:pt x="1109" y="462"/>
                    <a:pt x="1089" y="465"/>
                  </a:cubicBezTo>
                  <a:lnTo>
                    <a:pt x="1089" y="228"/>
                  </a:lnTo>
                  <a:lnTo>
                    <a:pt x="1149" y="228"/>
                  </a:lnTo>
                  <a:cubicBezTo>
                    <a:pt x="1166" y="228"/>
                    <a:pt x="1179" y="215"/>
                    <a:pt x="1179" y="199"/>
                  </a:cubicBezTo>
                  <a:cubicBezTo>
                    <a:pt x="1179" y="183"/>
                    <a:pt x="1166" y="171"/>
                    <a:pt x="1149" y="171"/>
                  </a:cubicBezTo>
                  <a:lnTo>
                    <a:pt x="1097" y="171"/>
                  </a:lnTo>
                  <a:lnTo>
                    <a:pt x="1133" y="35"/>
                  </a:lnTo>
                  <a:cubicBezTo>
                    <a:pt x="1135" y="27"/>
                    <a:pt x="1133" y="18"/>
                    <a:pt x="1128" y="11"/>
                  </a:cubicBezTo>
                  <a:cubicBezTo>
                    <a:pt x="1122" y="4"/>
                    <a:pt x="1113" y="0"/>
                    <a:pt x="1104" y="0"/>
                  </a:cubicBezTo>
                  <a:lnTo>
                    <a:pt x="833" y="0"/>
                  </a:lnTo>
                  <a:cubicBezTo>
                    <a:pt x="824" y="0"/>
                    <a:pt x="815" y="4"/>
                    <a:pt x="810" y="11"/>
                  </a:cubicBezTo>
                  <a:cubicBezTo>
                    <a:pt x="804" y="18"/>
                    <a:pt x="802" y="27"/>
                    <a:pt x="804" y="35"/>
                  </a:cubicBezTo>
                  <a:lnTo>
                    <a:pt x="840" y="171"/>
                  </a:lnTo>
                  <a:lnTo>
                    <a:pt x="788" y="171"/>
                  </a:lnTo>
                  <a:cubicBezTo>
                    <a:pt x="772" y="171"/>
                    <a:pt x="758" y="183"/>
                    <a:pt x="758" y="199"/>
                  </a:cubicBezTo>
                  <a:cubicBezTo>
                    <a:pt x="758" y="215"/>
                    <a:pt x="772" y="228"/>
                    <a:pt x="788" y="228"/>
                  </a:cubicBezTo>
                  <a:lnTo>
                    <a:pt x="848" y="228"/>
                  </a:lnTo>
                  <a:lnTo>
                    <a:pt x="848" y="490"/>
                  </a:lnTo>
                  <a:cubicBezTo>
                    <a:pt x="823" y="534"/>
                    <a:pt x="783" y="588"/>
                    <a:pt x="741" y="644"/>
                  </a:cubicBezTo>
                  <a:cubicBezTo>
                    <a:pt x="647" y="769"/>
                    <a:pt x="542" y="911"/>
                    <a:pt x="503" y="1059"/>
                  </a:cubicBezTo>
                  <a:cubicBezTo>
                    <a:pt x="427" y="1064"/>
                    <a:pt x="361" y="1096"/>
                    <a:pt x="319" y="1141"/>
                  </a:cubicBezTo>
                  <a:cubicBezTo>
                    <a:pt x="286" y="1044"/>
                    <a:pt x="189" y="973"/>
                    <a:pt x="75" y="973"/>
                  </a:cubicBezTo>
                  <a:lnTo>
                    <a:pt x="30" y="973"/>
                  </a:lnTo>
                  <a:cubicBezTo>
                    <a:pt x="14" y="973"/>
                    <a:pt x="0" y="986"/>
                    <a:pt x="0" y="1001"/>
                  </a:cubicBezTo>
                  <a:cubicBezTo>
                    <a:pt x="0" y="1094"/>
                    <a:pt x="55" y="1174"/>
                    <a:pt x="136" y="1215"/>
                  </a:cubicBezTo>
                  <a:cubicBezTo>
                    <a:pt x="55" y="1255"/>
                    <a:pt x="0" y="1336"/>
                    <a:pt x="0" y="1428"/>
                  </a:cubicBezTo>
                  <a:cubicBezTo>
                    <a:pt x="0" y="1444"/>
                    <a:pt x="14" y="1456"/>
                    <a:pt x="30" y="1456"/>
                  </a:cubicBezTo>
                  <a:lnTo>
                    <a:pt x="75" y="1456"/>
                  </a:lnTo>
                  <a:cubicBezTo>
                    <a:pt x="168" y="1456"/>
                    <a:pt x="249" y="1410"/>
                    <a:pt x="294" y="1340"/>
                  </a:cubicBezTo>
                  <a:cubicBezTo>
                    <a:pt x="334" y="1409"/>
                    <a:pt x="423" y="1456"/>
                    <a:pt x="526" y="1456"/>
                  </a:cubicBezTo>
                  <a:cubicBezTo>
                    <a:pt x="565" y="1456"/>
                    <a:pt x="604" y="1449"/>
                    <a:pt x="638" y="1436"/>
                  </a:cubicBezTo>
                  <a:cubicBezTo>
                    <a:pt x="673" y="1450"/>
                    <a:pt x="714" y="1456"/>
                    <a:pt x="760" y="1456"/>
                  </a:cubicBezTo>
                  <a:lnTo>
                    <a:pt x="833" y="1456"/>
                  </a:lnTo>
                  <a:cubicBezTo>
                    <a:pt x="850" y="1456"/>
                    <a:pt x="863" y="1444"/>
                    <a:pt x="863" y="1428"/>
                  </a:cubicBezTo>
                  <a:cubicBezTo>
                    <a:pt x="863" y="1412"/>
                    <a:pt x="850" y="1399"/>
                    <a:pt x="833" y="1399"/>
                  </a:cubicBezTo>
                  <a:lnTo>
                    <a:pt x="760" y="1399"/>
                  </a:lnTo>
                  <a:cubicBezTo>
                    <a:pt x="742" y="1399"/>
                    <a:pt x="726" y="1398"/>
                    <a:pt x="710" y="1396"/>
                  </a:cubicBezTo>
                  <a:cubicBezTo>
                    <a:pt x="756" y="1359"/>
                    <a:pt x="782" y="1310"/>
                    <a:pt x="782" y="1257"/>
                  </a:cubicBezTo>
                  <a:cubicBezTo>
                    <a:pt x="782" y="1151"/>
                    <a:pt x="680" y="1074"/>
                    <a:pt x="565" y="1060"/>
                  </a:cubicBezTo>
                  <a:cubicBezTo>
                    <a:pt x="576" y="1023"/>
                    <a:pt x="592" y="983"/>
                    <a:pt x="614" y="941"/>
                  </a:cubicBezTo>
                  <a:cubicBezTo>
                    <a:pt x="640" y="943"/>
                    <a:pt x="668" y="944"/>
                    <a:pt x="698" y="944"/>
                  </a:cubicBezTo>
                  <a:cubicBezTo>
                    <a:pt x="838" y="944"/>
                    <a:pt x="909" y="922"/>
                    <a:pt x="978" y="900"/>
                  </a:cubicBezTo>
                  <a:cubicBezTo>
                    <a:pt x="1048" y="878"/>
                    <a:pt x="1114" y="857"/>
                    <a:pt x="1256" y="859"/>
                  </a:cubicBezTo>
                  <a:cubicBezTo>
                    <a:pt x="1313" y="937"/>
                    <a:pt x="1355" y="1004"/>
                    <a:pt x="1376" y="1078"/>
                  </a:cubicBezTo>
                  <a:cubicBezTo>
                    <a:pt x="1385" y="1110"/>
                    <a:pt x="1390" y="1141"/>
                    <a:pt x="1390" y="1172"/>
                  </a:cubicBezTo>
                  <a:cubicBezTo>
                    <a:pt x="1390" y="1316"/>
                    <a:pt x="1330" y="1399"/>
                    <a:pt x="1177" y="1399"/>
                  </a:cubicBezTo>
                  <a:lnTo>
                    <a:pt x="1104" y="1399"/>
                  </a:lnTo>
                  <a:cubicBezTo>
                    <a:pt x="1087" y="1399"/>
                    <a:pt x="1074" y="1412"/>
                    <a:pt x="1074" y="1428"/>
                  </a:cubicBezTo>
                  <a:cubicBezTo>
                    <a:pt x="1074" y="1444"/>
                    <a:pt x="1087" y="1456"/>
                    <a:pt x="1104" y="1456"/>
                  </a:cubicBezTo>
                  <a:lnTo>
                    <a:pt x="1177" y="1456"/>
                  </a:lnTo>
                  <a:cubicBezTo>
                    <a:pt x="1363" y="1456"/>
                    <a:pt x="1450" y="1349"/>
                    <a:pt x="1450" y="1172"/>
                  </a:cubicBezTo>
                  <a:cubicBezTo>
                    <a:pt x="1450" y="1141"/>
                    <a:pt x="1446" y="1110"/>
                    <a:pt x="1439" y="1079"/>
                  </a:cubicBezTo>
                  <a:cubicBezTo>
                    <a:pt x="1504" y="1011"/>
                    <a:pt x="1540" y="923"/>
                    <a:pt x="1540" y="831"/>
                  </a:cubicBezTo>
                  <a:cubicBezTo>
                    <a:pt x="1540" y="627"/>
                    <a:pt x="1365" y="461"/>
                    <a:pt x="1149" y="46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64;p33"/>
            <p:cNvSpPr/>
            <p:nvPr/>
          </p:nvSpPr>
          <p:spPr>
            <a:xfrm>
              <a:off x="6715751" y="3086421"/>
              <a:ext cx="17691" cy="17579"/>
            </a:xfrm>
            <a:custGeom>
              <a:avLst/>
              <a:gdLst/>
              <a:ahLst/>
              <a:cxnLst/>
              <a:rect l="l" t="t" r="r" b="b"/>
              <a:pathLst>
                <a:path w="60" h="57" extrusionOk="0">
                  <a:moveTo>
                    <a:pt x="30" y="0"/>
                  </a:moveTo>
                  <a:cubicBezTo>
                    <a:pt x="46" y="0"/>
                    <a:pt x="60" y="13"/>
                    <a:pt x="60" y="29"/>
                  </a:cubicBezTo>
                  <a:cubicBezTo>
                    <a:pt x="60" y="45"/>
                    <a:pt x="46" y="57"/>
                    <a:pt x="30" y="57"/>
                  </a:cubicBezTo>
                  <a:cubicBezTo>
                    <a:pt x="13" y="57"/>
                    <a:pt x="0" y="45"/>
                    <a:pt x="0" y="29"/>
                  </a:cubicBezTo>
                  <a:cubicBezTo>
                    <a:pt x="0" y="13"/>
                    <a:pt x="13" y="0"/>
                    <a:pt x="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65" name="Google Shape;26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 flipH="1">
            <a:off x="7161100" y="-1211700"/>
            <a:ext cx="4117400" cy="71949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1312028"/>
            <a:ext cx="4800600" cy="1073748"/>
          </a:xfrm>
          <a:prstGeom prst="rect">
            <a:avLst/>
          </a:prstGeom>
        </p:spPr>
      </p:pic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3556201"/>
            <a:ext cx="2248214" cy="581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127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3"/>
          <p:cNvSpPr txBox="1">
            <a:spLocks noGrp="1"/>
          </p:cNvSpPr>
          <p:nvPr>
            <p:ph type="subTitle" idx="1"/>
          </p:nvPr>
        </p:nvSpPr>
        <p:spPr>
          <a:xfrm>
            <a:off x="1623527" y="3037157"/>
            <a:ext cx="4788600" cy="42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chemeClr val="tx1"/>
                </a:solidFill>
              </a:rPr>
              <a:t>Output --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244" name="Google Shape;244;p33"/>
          <p:cNvSpPr txBox="1">
            <a:spLocks noGrp="1"/>
          </p:cNvSpPr>
          <p:nvPr>
            <p:ph type="title"/>
          </p:nvPr>
        </p:nvSpPr>
        <p:spPr>
          <a:xfrm>
            <a:off x="533400" y="209551"/>
            <a:ext cx="6781800" cy="6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1800" dirty="0"/>
              <a:t>Identify the most common pizza size </a:t>
            </a:r>
            <a:r>
              <a:rPr lang="en-US" sz="1800" dirty="0" smtClean="0"/>
              <a:t>ordered</a:t>
            </a:r>
            <a:endParaRPr sz="1800" dirty="0"/>
          </a:p>
        </p:txBody>
      </p:sp>
      <p:sp>
        <p:nvSpPr>
          <p:cNvPr id="249" name="Google Shape;249;p33"/>
          <p:cNvSpPr/>
          <p:nvPr/>
        </p:nvSpPr>
        <p:spPr>
          <a:xfrm>
            <a:off x="175143" y="1282376"/>
            <a:ext cx="1104000" cy="1103400"/>
          </a:xfrm>
          <a:prstGeom prst="star16">
            <a:avLst>
              <a:gd name="adj" fmla="val 42929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0" name="Google Shape;250;p33"/>
          <p:cNvSpPr/>
          <p:nvPr/>
        </p:nvSpPr>
        <p:spPr>
          <a:xfrm>
            <a:off x="200796" y="3036768"/>
            <a:ext cx="1104000" cy="1103400"/>
          </a:xfrm>
          <a:prstGeom prst="star16">
            <a:avLst>
              <a:gd name="adj" fmla="val 42929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251" name="Google Shape;251;p33"/>
          <p:cNvGrpSpPr/>
          <p:nvPr/>
        </p:nvGrpSpPr>
        <p:grpSpPr>
          <a:xfrm>
            <a:off x="333214" y="3438361"/>
            <a:ext cx="454081" cy="434220"/>
            <a:chOff x="5840615" y="2662378"/>
            <a:chExt cx="454081" cy="434220"/>
          </a:xfrm>
        </p:grpSpPr>
        <p:sp>
          <p:nvSpPr>
            <p:cNvPr id="252" name="Google Shape;252;p33"/>
            <p:cNvSpPr/>
            <p:nvPr/>
          </p:nvSpPr>
          <p:spPr>
            <a:xfrm>
              <a:off x="6206828" y="2939933"/>
              <a:ext cx="17986" cy="17579"/>
            </a:xfrm>
            <a:custGeom>
              <a:avLst/>
              <a:gdLst/>
              <a:ahLst/>
              <a:cxnLst/>
              <a:rect l="l" t="t" r="r" b="b"/>
              <a:pathLst>
                <a:path w="61" h="57" extrusionOk="0">
                  <a:moveTo>
                    <a:pt x="31" y="57"/>
                  </a:moveTo>
                  <a:cubicBezTo>
                    <a:pt x="48" y="57"/>
                    <a:pt x="61" y="44"/>
                    <a:pt x="61" y="28"/>
                  </a:cubicBezTo>
                  <a:cubicBezTo>
                    <a:pt x="60" y="13"/>
                    <a:pt x="47" y="0"/>
                    <a:pt x="30" y="0"/>
                  </a:cubicBezTo>
                  <a:cubicBezTo>
                    <a:pt x="13" y="1"/>
                    <a:pt x="0" y="13"/>
                    <a:pt x="0" y="29"/>
                  </a:cubicBezTo>
                  <a:cubicBezTo>
                    <a:pt x="1" y="45"/>
                    <a:pt x="14" y="57"/>
                    <a:pt x="31" y="5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53;p33"/>
            <p:cNvSpPr/>
            <p:nvPr/>
          </p:nvSpPr>
          <p:spPr>
            <a:xfrm>
              <a:off x="6186777" y="2989893"/>
              <a:ext cx="17691" cy="17579"/>
            </a:xfrm>
            <a:custGeom>
              <a:avLst/>
              <a:gdLst/>
              <a:ahLst/>
              <a:cxnLst/>
              <a:rect l="l" t="t" r="r" b="b"/>
              <a:pathLst>
                <a:path w="60" h="57" extrusionOk="0">
                  <a:moveTo>
                    <a:pt x="9" y="9"/>
                  </a:moveTo>
                  <a:cubicBezTo>
                    <a:pt x="-3" y="20"/>
                    <a:pt x="-3" y="38"/>
                    <a:pt x="9" y="49"/>
                  </a:cubicBezTo>
                  <a:cubicBezTo>
                    <a:pt x="21" y="60"/>
                    <a:pt x="40" y="60"/>
                    <a:pt x="52" y="48"/>
                  </a:cubicBezTo>
                  <a:cubicBezTo>
                    <a:pt x="63" y="37"/>
                    <a:pt x="63" y="19"/>
                    <a:pt x="51" y="8"/>
                  </a:cubicBezTo>
                  <a:cubicBezTo>
                    <a:pt x="39" y="-3"/>
                    <a:pt x="20" y="-3"/>
                    <a:pt x="9" y="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54;p33"/>
            <p:cNvSpPr/>
            <p:nvPr/>
          </p:nvSpPr>
          <p:spPr>
            <a:xfrm>
              <a:off x="6185598" y="2890590"/>
              <a:ext cx="17691" cy="17579"/>
            </a:xfrm>
            <a:custGeom>
              <a:avLst/>
              <a:gdLst/>
              <a:ahLst/>
              <a:cxnLst/>
              <a:rect l="l" t="t" r="r" b="b"/>
              <a:pathLst>
                <a:path w="60" h="57" extrusionOk="0">
                  <a:moveTo>
                    <a:pt x="51" y="49"/>
                  </a:moveTo>
                  <a:cubicBezTo>
                    <a:pt x="63" y="37"/>
                    <a:pt x="63" y="19"/>
                    <a:pt x="51" y="8"/>
                  </a:cubicBezTo>
                  <a:cubicBezTo>
                    <a:pt x="39" y="-3"/>
                    <a:pt x="20" y="-2"/>
                    <a:pt x="8" y="9"/>
                  </a:cubicBezTo>
                  <a:cubicBezTo>
                    <a:pt x="-3" y="20"/>
                    <a:pt x="-3" y="38"/>
                    <a:pt x="9" y="49"/>
                  </a:cubicBezTo>
                  <a:cubicBezTo>
                    <a:pt x="21" y="60"/>
                    <a:pt x="40" y="60"/>
                    <a:pt x="51" y="4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55;p33"/>
            <p:cNvSpPr/>
            <p:nvPr/>
          </p:nvSpPr>
          <p:spPr>
            <a:xfrm>
              <a:off x="6086526" y="2991127"/>
              <a:ext cx="17691" cy="17579"/>
            </a:xfrm>
            <a:custGeom>
              <a:avLst/>
              <a:gdLst/>
              <a:ahLst/>
              <a:cxnLst/>
              <a:rect l="l" t="t" r="r" b="b"/>
              <a:pathLst>
                <a:path w="60" h="57" extrusionOk="0">
                  <a:moveTo>
                    <a:pt x="8" y="9"/>
                  </a:moveTo>
                  <a:cubicBezTo>
                    <a:pt x="-3" y="20"/>
                    <a:pt x="-3" y="38"/>
                    <a:pt x="9" y="49"/>
                  </a:cubicBezTo>
                  <a:cubicBezTo>
                    <a:pt x="21" y="60"/>
                    <a:pt x="40" y="60"/>
                    <a:pt x="51" y="48"/>
                  </a:cubicBezTo>
                  <a:cubicBezTo>
                    <a:pt x="63" y="37"/>
                    <a:pt x="63" y="19"/>
                    <a:pt x="51" y="8"/>
                  </a:cubicBezTo>
                  <a:cubicBezTo>
                    <a:pt x="39" y="-3"/>
                    <a:pt x="20" y="-2"/>
                    <a:pt x="8" y="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256;p33"/>
            <p:cNvSpPr/>
            <p:nvPr/>
          </p:nvSpPr>
          <p:spPr>
            <a:xfrm>
              <a:off x="6085347" y="2891824"/>
              <a:ext cx="17691" cy="17579"/>
            </a:xfrm>
            <a:custGeom>
              <a:avLst/>
              <a:gdLst/>
              <a:ahLst/>
              <a:cxnLst/>
              <a:rect l="l" t="t" r="r" b="b"/>
              <a:pathLst>
                <a:path w="60" h="57" extrusionOk="0">
                  <a:moveTo>
                    <a:pt x="51" y="49"/>
                  </a:moveTo>
                  <a:cubicBezTo>
                    <a:pt x="63" y="37"/>
                    <a:pt x="62" y="19"/>
                    <a:pt x="51" y="8"/>
                  </a:cubicBezTo>
                  <a:cubicBezTo>
                    <a:pt x="39" y="-2"/>
                    <a:pt x="20" y="-2"/>
                    <a:pt x="8" y="9"/>
                  </a:cubicBezTo>
                  <a:cubicBezTo>
                    <a:pt x="-4" y="20"/>
                    <a:pt x="-3" y="38"/>
                    <a:pt x="9" y="49"/>
                  </a:cubicBezTo>
                  <a:cubicBezTo>
                    <a:pt x="21" y="60"/>
                    <a:pt x="40" y="60"/>
                    <a:pt x="51" y="4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57;p33"/>
            <p:cNvSpPr/>
            <p:nvPr/>
          </p:nvSpPr>
          <p:spPr>
            <a:xfrm>
              <a:off x="6065001" y="2941784"/>
              <a:ext cx="17691" cy="17579"/>
            </a:xfrm>
            <a:custGeom>
              <a:avLst/>
              <a:gdLst/>
              <a:ahLst/>
              <a:cxnLst/>
              <a:rect l="l" t="t" r="r" b="b"/>
              <a:pathLst>
                <a:path w="60" h="57" extrusionOk="0">
                  <a:moveTo>
                    <a:pt x="30" y="0"/>
                  </a:moveTo>
                  <a:cubicBezTo>
                    <a:pt x="13" y="0"/>
                    <a:pt x="0" y="13"/>
                    <a:pt x="0" y="29"/>
                  </a:cubicBezTo>
                  <a:cubicBezTo>
                    <a:pt x="0" y="45"/>
                    <a:pt x="14" y="57"/>
                    <a:pt x="31" y="57"/>
                  </a:cubicBezTo>
                  <a:cubicBezTo>
                    <a:pt x="47" y="57"/>
                    <a:pt x="61" y="44"/>
                    <a:pt x="60" y="28"/>
                  </a:cubicBezTo>
                  <a:cubicBezTo>
                    <a:pt x="60" y="12"/>
                    <a:pt x="47" y="0"/>
                    <a:pt x="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258;p33"/>
            <p:cNvSpPr/>
            <p:nvPr/>
          </p:nvSpPr>
          <p:spPr>
            <a:xfrm>
              <a:off x="6029619" y="2843714"/>
              <a:ext cx="107328" cy="213101"/>
            </a:xfrm>
            <a:custGeom>
              <a:avLst/>
              <a:gdLst/>
              <a:ahLst/>
              <a:cxnLst/>
              <a:rect l="l" t="t" r="r" b="b"/>
              <a:pathLst>
                <a:path w="364" h="691" extrusionOk="0">
                  <a:moveTo>
                    <a:pt x="304" y="559"/>
                  </a:moveTo>
                  <a:cubicBezTo>
                    <a:pt x="304" y="559"/>
                    <a:pt x="304" y="604"/>
                    <a:pt x="304" y="605"/>
                  </a:cubicBezTo>
                  <a:cubicBezTo>
                    <a:pt x="304" y="625"/>
                    <a:pt x="282" y="639"/>
                    <a:pt x="262" y="631"/>
                  </a:cubicBezTo>
                  <a:cubicBezTo>
                    <a:pt x="141" y="583"/>
                    <a:pt x="62" y="471"/>
                    <a:pt x="60" y="348"/>
                  </a:cubicBezTo>
                  <a:cubicBezTo>
                    <a:pt x="58" y="224"/>
                    <a:pt x="135" y="111"/>
                    <a:pt x="254" y="59"/>
                  </a:cubicBezTo>
                  <a:cubicBezTo>
                    <a:pt x="274" y="51"/>
                    <a:pt x="297" y="64"/>
                    <a:pt x="298" y="85"/>
                  </a:cubicBezTo>
                  <a:cubicBezTo>
                    <a:pt x="298" y="85"/>
                    <a:pt x="298" y="130"/>
                    <a:pt x="298" y="131"/>
                  </a:cubicBezTo>
                  <a:cubicBezTo>
                    <a:pt x="298" y="176"/>
                    <a:pt x="285" y="225"/>
                    <a:pt x="255" y="283"/>
                  </a:cubicBezTo>
                  <a:cubicBezTo>
                    <a:pt x="245" y="302"/>
                    <a:pt x="240" y="323"/>
                    <a:pt x="240" y="345"/>
                  </a:cubicBezTo>
                  <a:cubicBezTo>
                    <a:pt x="241" y="367"/>
                    <a:pt x="246" y="389"/>
                    <a:pt x="257" y="408"/>
                  </a:cubicBezTo>
                  <a:cubicBezTo>
                    <a:pt x="288" y="465"/>
                    <a:pt x="303" y="513"/>
                    <a:pt x="304" y="559"/>
                  </a:cubicBezTo>
                  <a:moveTo>
                    <a:pt x="358" y="130"/>
                  </a:moveTo>
                  <a:lnTo>
                    <a:pt x="358" y="84"/>
                  </a:lnTo>
                  <a:cubicBezTo>
                    <a:pt x="357" y="22"/>
                    <a:pt x="289" y="-18"/>
                    <a:pt x="229" y="7"/>
                  </a:cubicBezTo>
                  <a:cubicBezTo>
                    <a:pt x="88" y="68"/>
                    <a:pt x="-2" y="202"/>
                    <a:pt x="0" y="348"/>
                  </a:cubicBezTo>
                  <a:cubicBezTo>
                    <a:pt x="2" y="495"/>
                    <a:pt x="95" y="626"/>
                    <a:pt x="238" y="684"/>
                  </a:cubicBezTo>
                  <a:cubicBezTo>
                    <a:pt x="298" y="708"/>
                    <a:pt x="364" y="666"/>
                    <a:pt x="364" y="604"/>
                  </a:cubicBezTo>
                  <a:lnTo>
                    <a:pt x="364" y="558"/>
                  </a:lnTo>
                  <a:cubicBezTo>
                    <a:pt x="363" y="504"/>
                    <a:pt x="346" y="448"/>
                    <a:pt x="310" y="382"/>
                  </a:cubicBezTo>
                  <a:cubicBezTo>
                    <a:pt x="304" y="370"/>
                    <a:pt x="301" y="358"/>
                    <a:pt x="301" y="345"/>
                  </a:cubicBezTo>
                  <a:cubicBezTo>
                    <a:pt x="300" y="332"/>
                    <a:pt x="303" y="319"/>
                    <a:pt x="309" y="307"/>
                  </a:cubicBezTo>
                  <a:cubicBezTo>
                    <a:pt x="343" y="241"/>
                    <a:pt x="358" y="185"/>
                    <a:pt x="358" y="13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59;p33"/>
            <p:cNvSpPr/>
            <p:nvPr/>
          </p:nvSpPr>
          <p:spPr>
            <a:xfrm>
              <a:off x="6152869" y="2842789"/>
              <a:ext cx="107328" cy="213101"/>
            </a:xfrm>
            <a:custGeom>
              <a:avLst/>
              <a:gdLst/>
              <a:ahLst/>
              <a:cxnLst/>
              <a:rect l="l" t="t" r="r" b="b"/>
              <a:pathLst>
                <a:path w="364" h="691" extrusionOk="0">
                  <a:moveTo>
                    <a:pt x="60" y="132"/>
                  </a:moveTo>
                  <a:lnTo>
                    <a:pt x="60" y="86"/>
                  </a:lnTo>
                  <a:cubicBezTo>
                    <a:pt x="60" y="65"/>
                    <a:pt x="82" y="51"/>
                    <a:pt x="102" y="59"/>
                  </a:cubicBezTo>
                  <a:cubicBezTo>
                    <a:pt x="223" y="108"/>
                    <a:pt x="302" y="219"/>
                    <a:pt x="304" y="343"/>
                  </a:cubicBezTo>
                  <a:cubicBezTo>
                    <a:pt x="305" y="466"/>
                    <a:pt x="229" y="580"/>
                    <a:pt x="110" y="631"/>
                  </a:cubicBezTo>
                  <a:cubicBezTo>
                    <a:pt x="90" y="640"/>
                    <a:pt x="66" y="626"/>
                    <a:pt x="66" y="606"/>
                  </a:cubicBezTo>
                  <a:lnTo>
                    <a:pt x="66" y="560"/>
                  </a:lnTo>
                  <a:cubicBezTo>
                    <a:pt x="65" y="514"/>
                    <a:pt x="79" y="466"/>
                    <a:pt x="109" y="408"/>
                  </a:cubicBezTo>
                  <a:cubicBezTo>
                    <a:pt x="119" y="388"/>
                    <a:pt x="124" y="367"/>
                    <a:pt x="123" y="345"/>
                  </a:cubicBezTo>
                  <a:cubicBezTo>
                    <a:pt x="123" y="323"/>
                    <a:pt x="117" y="302"/>
                    <a:pt x="107" y="282"/>
                  </a:cubicBezTo>
                  <a:cubicBezTo>
                    <a:pt x="76" y="225"/>
                    <a:pt x="61" y="177"/>
                    <a:pt x="60" y="132"/>
                  </a:cubicBezTo>
                  <a:moveTo>
                    <a:pt x="6" y="560"/>
                  </a:moveTo>
                  <a:lnTo>
                    <a:pt x="6" y="606"/>
                  </a:lnTo>
                  <a:cubicBezTo>
                    <a:pt x="7" y="668"/>
                    <a:pt x="75" y="708"/>
                    <a:pt x="135" y="683"/>
                  </a:cubicBezTo>
                  <a:cubicBezTo>
                    <a:pt x="276" y="622"/>
                    <a:pt x="366" y="488"/>
                    <a:pt x="364" y="342"/>
                  </a:cubicBezTo>
                  <a:cubicBezTo>
                    <a:pt x="362" y="196"/>
                    <a:pt x="268" y="64"/>
                    <a:pt x="126" y="7"/>
                  </a:cubicBezTo>
                  <a:cubicBezTo>
                    <a:pt x="66" y="-17"/>
                    <a:pt x="-1" y="25"/>
                    <a:pt x="0" y="86"/>
                  </a:cubicBezTo>
                  <a:lnTo>
                    <a:pt x="0" y="132"/>
                  </a:lnTo>
                  <a:cubicBezTo>
                    <a:pt x="1" y="187"/>
                    <a:pt x="18" y="243"/>
                    <a:pt x="53" y="308"/>
                  </a:cubicBezTo>
                  <a:cubicBezTo>
                    <a:pt x="60" y="320"/>
                    <a:pt x="63" y="332"/>
                    <a:pt x="63" y="346"/>
                  </a:cubicBezTo>
                  <a:cubicBezTo>
                    <a:pt x="63" y="359"/>
                    <a:pt x="60" y="371"/>
                    <a:pt x="54" y="383"/>
                  </a:cubicBezTo>
                  <a:cubicBezTo>
                    <a:pt x="21" y="449"/>
                    <a:pt x="5" y="506"/>
                    <a:pt x="6" y="5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260;p33"/>
            <p:cNvSpPr/>
            <p:nvPr/>
          </p:nvSpPr>
          <p:spPr>
            <a:xfrm>
              <a:off x="5840615" y="2662378"/>
              <a:ext cx="454081" cy="434220"/>
            </a:xfrm>
            <a:custGeom>
              <a:avLst/>
              <a:gdLst/>
              <a:ahLst/>
              <a:cxnLst/>
              <a:rect l="l" t="t" r="r" b="b"/>
              <a:pathLst>
                <a:path w="1540" h="1408" extrusionOk="0">
                  <a:moveTo>
                    <a:pt x="517" y="925"/>
                  </a:moveTo>
                  <a:cubicBezTo>
                    <a:pt x="517" y="997"/>
                    <a:pt x="535" y="1068"/>
                    <a:pt x="568" y="1133"/>
                  </a:cubicBezTo>
                  <a:cubicBezTo>
                    <a:pt x="549" y="1136"/>
                    <a:pt x="530" y="1137"/>
                    <a:pt x="511" y="1137"/>
                  </a:cubicBezTo>
                  <a:cubicBezTo>
                    <a:pt x="265" y="1137"/>
                    <a:pt x="63" y="949"/>
                    <a:pt x="60" y="715"/>
                  </a:cubicBezTo>
                  <a:cubicBezTo>
                    <a:pt x="58" y="552"/>
                    <a:pt x="155" y="402"/>
                    <a:pt x="309" y="329"/>
                  </a:cubicBezTo>
                  <a:cubicBezTo>
                    <a:pt x="333" y="337"/>
                    <a:pt x="358" y="342"/>
                    <a:pt x="386" y="342"/>
                  </a:cubicBezTo>
                  <a:cubicBezTo>
                    <a:pt x="390" y="342"/>
                    <a:pt x="393" y="341"/>
                    <a:pt x="397" y="341"/>
                  </a:cubicBezTo>
                  <a:cubicBezTo>
                    <a:pt x="399" y="393"/>
                    <a:pt x="422" y="442"/>
                    <a:pt x="462" y="479"/>
                  </a:cubicBezTo>
                  <a:lnTo>
                    <a:pt x="487" y="503"/>
                  </a:lnTo>
                  <a:cubicBezTo>
                    <a:pt x="493" y="508"/>
                    <a:pt x="501" y="511"/>
                    <a:pt x="508" y="511"/>
                  </a:cubicBezTo>
                  <a:cubicBezTo>
                    <a:pt x="509" y="511"/>
                    <a:pt x="509" y="511"/>
                    <a:pt x="509" y="511"/>
                  </a:cubicBezTo>
                  <a:cubicBezTo>
                    <a:pt x="517" y="511"/>
                    <a:pt x="524" y="508"/>
                    <a:pt x="530" y="502"/>
                  </a:cubicBezTo>
                  <a:lnTo>
                    <a:pt x="555" y="478"/>
                  </a:lnTo>
                  <a:cubicBezTo>
                    <a:pt x="594" y="440"/>
                    <a:pt x="615" y="390"/>
                    <a:pt x="616" y="339"/>
                  </a:cubicBezTo>
                  <a:cubicBezTo>
                    <a:pt x="620" y="339"/>
                    <a:pt x="623" y="339"/>
                    <a:pt x="627" y="339"/>
                  </a:cubicBezTo>
                  <a:cubicBezTo>
                    <a:pt x="655" y="338"/>
                    <a:pt x="681" y="333"/>
                    <a:pt x="704" y="324"/>
                  </a:cubicBezTo>
                  <a:cubicBezTo>
                    <a:pt x="773" y="355"/>
                    <a:pt x="834" y="403"/>
                    <a:pt x="879" y="462"/>
                  </a:cubicBezTo>
                  <a:cubicBezTo>
                    <a:pt x="666" y="524"/>
                    <a:pt x="517" y="711"/>
                    <a:pt x="517" y="925"/>
                  </a:cubicBezTo>
                  <a:moveTo>
                    <a:pt x="354" y="225"/>
                  </a:moveTo>
                  <a:cubicBezTo>
                    <a:pt x="376" y="225"/>
                    <a:pt x="655" y="225"/>
                    <a:pt x="655" y="225"/>
                  </a:cubicBezTo>
                  <a:cubicBezTo>
                    <a:pt x="689" y="224"/>
                    <a:pt x="722" y="214"/>
                    <a:pt x="750" y="202"/>
                  </a:cubicBezTo>
                  <a:cubicBezTo>
                    <a:pt x="725" y="253"/>
                    <a:pt x="685" y="281"/>
                    <a:pt x="626" y="282"/>
                  </a:cubicBezTo>
                  <a:cubicBezTo>
                    <a:pt x="615" y="282"/>
                    <a:pt x="604" y="280"/>
                    <a:pt x="594" y="277"/>
                  </a:cubicBezTo>
                  <a:cubicBezTo>
                    <a:pt x="584" y="273"/>
                    <a:pt x="572" y="275"/>
                    <a:pt x="564" y="282"/>
                  </a:cubicBezTo>
                  <a:cubicBezTo>
                    <a:pt x="556" y="288"/>
                    <a:pt x="552" y="298"/>
                    <a:pt x="554" y="308"/>
                  </a:cubicBezTo>
                  <a:cubicBezTo>
                    <a:pt x="563" y="356"/>
                    <a:pt x="547" y="404"/>
                    <a:pt x="512" y="438"/>
                  </a:cubicBezTo>
                  <a:lnTo>
                    <a:pt x="508" y="442"/>
                  </a:lnTo>
                  <a:lnTo>
                    <a:pt x="504" y="439"/>
                  </a:lnTo>
                  <a:cubicBezTo>
                    <a:pt x="468" y="405"/>
                    <a:pt x="451" y="357"/>
                    <a:pt x="458" y="310"/>
                  </a:cubicBezTo>
                  <a:cubicBezTo>
                    <a:pt x="462" y="288"/>
                    <a:pt x="439" y="271"/>
                    <a:pt x="418" y="279"/>
                  </a:cubicBezTo>
                  <a:cubicBezTo>
                    <a:pt x="407" y="283"/>
                    <a:pt x="397" y="285"/>
                    <a:pt x="385" y="285"/>
                  </a:cubicBezTo>
                  <a:cubicBezTo>
                    <a:pt x="325" y="285"/>
                    <a:pt x="284" y="256"/>
                    <a:pt x="258" y="205"/>
                  </a:cubicBezTo>
                  <a:cubicBezTo>
                    <a:pt x="286" y="216"/>
                    <a:pt x="320" y="225"/>
                    <a:pt x="354" y="225"/>
                  </a:cubicBezTo>
                  <a:moveTo>
                    <a:pt x="1029" y="441"/>
                  </a:moveTo>
                  <a:cubicBezTo>
                    <a:pt x="999" y="441"/>
                    <a:pt x="970" y="443"/>
                    <a:pt x="941" y="448"/>
                  </a:cubicBezTo>
                  <a:cubicBezTo>
                    <a:pt x="896" y="382"/>
                    <a:pt x="833" y="326"/>
                    <a:pt x="760" y="287"/>
                  </a:cubicBezTo>
                  <a:cubicBezTo>
                    <a:pt x="810" y="241"/>
                    <a:pt x="822" y="180"/>
                    <a:pt x="833" y="146"/>
                  </a:cubicBezTo>
                  <a:cubicBezTo>
                    <a:pt x="837" y="134"/>
                    <a:pt x="833" y="121"/>
                    <a:pt x="822" y="114"/>
                  </a:cubicBezTo>
                  <a:cubicBezTo>
                    <a:pt x="811" y="107"/>
                    <a:pt x="796" y="107"/>
                    <a:pt x="786" y="116"/>
                  </a:cubicBezTo>
                  <a:cubicBezTo>
                    <a:pt x="767" y="130"/>
                    <a:pt x="708" y="167"/>
                    <a:pt x="655" y="168"/>
                  </a:cubicBezTo>
                  <a:lnTo>
                    <a:pt x="536" y="168"/>
                  </a:lnTo>
                  <a:lnTo>
                    <a:pt x="536" y="141"/>
                  </a:lnTo>
                  <a:cubicBezTo>
                    <a:pt x="535" y="62"/>
                    <a:pt x="466" y="-1"/>
                    <a:pt x="382" y="0"/>
                  </a:cubicBezTo>
                  <a:cubicBezTo>
                    <a:pt x="365" y="1"/>
                    <a:pt x="352" y="13"/>
                    <a:pt x="352" y="29"/>
                  </a:cubicBezTo>
                  <a:cubicBezTo>
                    <a:pt x="352" y="45"/>
                    <a:pt x="366" y="57"/>
                    <a:pt x="382" y="57"/>
                  </a:cubicBezTo>
                  <a:lnTo>
                    <a:pt x="382" y="57"/>
                  </a:lnTo>
                  <a:cubicBezTo>
                    <a:pt x="433" y="57"/>
                    <a:pt x="475" y="95"/>
                    <a:pt x="475" y="141"/>
                  </a:cubicBezTo>
                  <a:lnTo>
                    <a:pt x="475" y="168"/>
                  </a:lnTo>
                  <a:cubicBezTo>
                    <a:pt x="392" y="168"/>
                    <a:pt x="353" y="168"/>
                    <a:pt x="352" y="168"/>
                  </a:cubicBezTo>
                  <a:cubicBezTo>
                    <a:pt x="289" y="168"/>
                    <a:pt x="221" y="122"/>
                    <a:pt x="221" y="122"/>
                  </a:cubicBezTo>
                  <a:cubicBezTo>
                    <a:pt x="210" y="114"/>
                    <a:pt x="196" y="114"/>
                    <a:pt x="185" y="122"/>
                  </a:cubicBezTo>
                  <a:cubicBezTo>
                    <a:pt x="175" y="129"/>
                    <a:pt x="170" y="142"/>
                    <a:pt x="175" y="154"/>
                  </a:cubicBezTo>
                  <a:cubicBezTo>
                    <a:pt x="182" y="173"/>
                    <a:pt x="197" y="244"/>
                    <a:pt x="252" y="293"/>
                  </a:cubicBezTo>
                  <a:cubicBezTo>
                    <a:pt x="95" y="381"/>
                    <a:pt x="-2" y="542"/>
                    <a:pt x="0" y="716"/>
                  </a:cubicBezTo>
                  <a:cubicBezTo>
                    <a:pt x="4" y="981"/>
                    <a:pt x="232" y="1194"/>
                    <a:pt x="511" y="1194"/>
                  </a:cubicBezTo>
                  <a:cubicBezTo>
                    <a:pt x="540" y="1194"/>
                    <a:pt x="569" y="1191"/>
                    <a:pt x="599" y="1186"/>
                  </a:cubicBezTo>
                  <a:cubicBezTo>
                    <a:pt x="693" y="1324"/>
                    <a:pt x="854" y="1408"/>
                    <a:pt x="1029" y="1408"/>
                  </a:cubicBezTo>
                  <a:cubicBezTo>
                    <a:pt x="1113" y="1408"/>
                    <a:pt x="1197" y="1388"/>
                    <a:pt x="1271" y="1350"/>
                  </a:cubicBezTo>
                  <a:cubicBezTo>
                    <a:pt x="1286" y="1343"/>
                    <a:pt x="1292" y="1326"/>
                    <a:pt x="1284" y="1312"/>
                  </a:cubicBezTo>
                  <a:cubicBezTo>
                    <a:pt x="1276" y="1298"/>
                    <a:pt x="1257" y="1293"/>
                    <a:pt x="1243" y="1300"/>
                  </a:cubicBezTo>
                  <a:cubicBezTo>
                    <a:pt x="1178" y="1334"/>
                    <a:pt x="1104" y="1351"/>
                    <a:pt x="1029" y="1351"/>
                  </a:cubicBezTo>
                  <a:cubicBezTo>
                    <a:pt x="782" y="1351"/>
                    <a:pt x="578" y="1162"/>
                    <a:pt x="578" y="925"/>
                  </a:cubicBezTo>
                  <a:cubicBezTo>
                    <a:pt x="578" y="694"/>
                    <a:pt x="776" y="498"/>
                    <a:pt x="1029" y="498"/>
                  </a:cubicBezTo>
                  <a:cubicBezTo>
                    <a:pt x="1278" y="498"/>
                    <a:pt x="1480" y="689"/>
                    <a:pt x="1480" y="925"/>
                  </a:cubicBezTo>
                  <a:cubicBezTo>
                    <a:pt x="1480" y="998"/>
                    <a:pt x="1460" y="1070"/>
                    <a:pt x="1422" y="1134"/>
                  </a:cubicBezTo>
                  <a:cubicBezTo>
                    <a:pt x="1414" y="1147"/>
                    <a:pt x="1419" y="1165"/>
                    <a:pt x="1434" y="1172"/>
                  </a:cubicBezTo>
                  <a:cubicBezTo>
                    <a:pt x="1448" y="1180"/>
                    <a:pt x="1466" y="1175"/>
                    <a:pt x="1475" y="1162"/>
                  </a:cubicBezTo>
                  <a:cubicBezTo>
                    <a:pt x="1517" y="1090"/>
                    <a:pt x="1540" y="1008"/>
                    <a:pt x="1540" y="925"/>
                  </a:cubicBezTo>
                  <a:cubicBezTo>
                    <a:pt x="1540" y="658"/>
                    <a:pt x="1311" y="441"/>
                    <a:pt x="1029" y="44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1;p33"/>
            <p:cNvSpPr/>
            <p:nvPr/>
          </p:nvSpPr>
          <p:spPr>
            <a:xfrm>
              <a:off x="6234544" y="3038620"/>
              <a:ext cx="17691" cy="17579"/>
            </a:xfrm>
            <a:custGeom>
              <a:avLst/>
              <a:gdLst/>
              <a:ahLst/>
              <a:cxnLst/>
              <a:rect l="l" t="t" r="r" b="b"/>
              <a:pathLst>
                <a:path w="60" h="57" extrusionOk="0">
                  <a:moveTo>
                    <a:pt x="30" y="0"/>
                  </a:moveTo>
                  <a:cubicBezTo>
                    <a:pt x="46" y="0"/>
                    <a:pt x="60" y="13"/>
                    <a:pt x="60" y="29"/>
                  </a:cubicBezTo>
                  <a:cubicBezTo>
                    <a:pt x="60" y="45"/>
                    <a:pt x="46" y="57"/>
                    <a:pt x="30" y="57"/>
                  </a:cubicBezTo>
                  <a:cubicBezTo>
                    <a:pt x="13" y="57"/>
                    <a:pt x="0" y="45"/>
                    <a:pt x="0" y="29"/>
                  </a:cubicBezTo>
                  <a:cubicBezTo>
                    <a:pt x="0" y="13"/>
                    <a:pt x="13" y="0"/>
                    <a:pt x="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2" name="Google Shape;262;p33"/>
          <p:cNvGrpSpPr/>
          <p:nvPr/>
        </p:nvGrpSpPr>
        <p:grpSpPr>
          <a:xfrm>
            <a:off x="510424" y="1671840"/>
            <a:ext cx="454081" cy="449023"/>
            <a:chOff x="6438880" y="2654976"/>
            <a:chExt cx="454081" cy="449023"/>
          </a:xfrm>
        </p:grpSpPr>
        <p:sp>
          <p:nvSpPr>
            <p:cNvPr id="263" name="Google Shape;263;p33"/>
            <p:cNvSpPr/>
            <p:nvPr/>
          </p:nvSpPr>
          <p:spPr>
            <a:xfrm>
              <a:off x="6438880" y="2654976"/>
              <a:ext cx="454081" cy="449023"/>
            </a:xfrm>
            <a:custGeom>
              <a:avLst/>
              <a:gdLst/>
              <a:ahLst/>
              <a:cxnLst/>
              <a:rect l="l" t="t" r="r" b="b"/>
              <a:pathLst>
                <a:path w="1540" h="1456" extrusionOk="0">
                  <a:moveTo>
                    <a:pt x="1417" y="1014"/>
                  </a:moveTo>
                  <a:cubicBezTo>
                    <a:pt x="1380" y="924"/>
                    <a:pt x="1318" y="842"/>
                    <a:pt x="1258" y="763"/>
                  </a:cubicBezTo>
                  <a:cubicBezTo>
                    <a:pt x="1199" y="687"/>
                    <a:pt x="1139" y="607"/>
                    <a:pt x="1101" y="521"/>
                  </a:cubicBezTo>
                  <a:cubicBezTo>
                    <a:pt x="1117" y="519"/>
                    <a:pt x="1133" y="518"/>
                    <a:pt x="1149" y="518"/>
                  </a:cubicBezTo>
                  <a:cubicBezTo>
                    <a:pt x="1332" y="518"/>
                    <a:pt x="1480" y="658"/>
                    <a:pt x="1480" y="831"/>
                  </a:cubicBezTo>
                  <a:cubicBezTo>
                    <a:pt x="1480" y="897"/>
                    <a:pt x="1458" y="961"/>
                    <a:pt x="1417" y="1014"/>
                  </a:cubicBezTo>
                  <a:moveTo>
                    <a:pt x="959" y="846"/>
                  </a:moveTo>
                  <a:cubicBezTo>
                    <a:pt x="892" y="868"/>
                    <a:pt x="828" y="887"/>
                    <a:pt x="698" y="887"/>
                  </a:cubicBezTo>
                  <a:cubicBezTo>
                    <a:pt x="679" y="887"/>
                    <a:pt x="661" y="887"/>
                    <a:pt x="644" y="886"/>
                  </a:cubicBezTo>
                  <a:cubicBezTo>
                    <a:pt x="689" y="812"/>
                    <a:pt x="742" y="741"/>
                    <a:pt x="790" y="677"/>
                  </a:cubicBezTo>
                  <a:cubicBezTo>
                    <a:pt x="835" y="616"/>
                    <a:pt x="878" y="559"/>
                    <a:pt x="905" y="510"/>
                  </a:cubicBezTo>
                  <a:cubicBezTo>
                    <a:pt x="907" y="506"/>
                    <a:pt x="908" y="502"/>
                    <a:pt x="908" y="497"/>
                  </a:cubicBezTo>
                  <a:lnTo>
                    <a:pt x="908" y="228"/>
                  </a:lnTo>
                  <a:lnTo>
                    <a:pt x="1029" y="228"/>
                  </a:lnTo>
                  <a:lnTo>
                    <a:pt x="1029" y="497"/>
                  </a:lnTo>
                  <a:cubicBezTo>
                    <a:pt x="1029" y="501"/>
                    <a:pt x="1030" y="505"/>
                    <a:pt x="1031" y="509"/>
                  </a:cubicBezTo>
                  <a:cubicBezTo>
                    <a:pt x="1065" y="609"/>
                    <a:pt x="1152" y="722"/>
                    <a:pt x="1209" y="797"/>
                  </a:cubicBezTo>
                  <a:cubicBezTo>
                    <a:pt x="1210" y="799"/>
                    <a:pt x="1212" y="800"/>
                    <a:pt x="1213" y="802"/>
                  </a:cubicBezTo>
                  <a:cubicBezTo>
                    <a:pt x="1090" y="805"/>
                    <a:pt x="1024" y="826"/>
                    <a:pt x="959" y="846"/>
                  </a:cubicBezTo>
                  <a:moveTo>
                    <a:pt x="1065" y="57"/>
                  </a:moveTo>
                  <a:lnTo>
                    <a:pt x="1035" y="171"/>
                  </a:lnTo>
                  <a:lnTo>
                    <a:pt x="902" y="171"/>
                  </a:lnTo>
                  <a:lnTo>
                    <a:pt x="872" y="57"/>
                  </a:lnTo>
                  <a:lnTo>
                    <a:pt x="1065" y="57"/>
                  </a:lnTo>
                  <a:moveTo>
                    <a:pt x="722" y="1257"/>
                  </a:moveTo>
                  <a:cubicBezTo>
                    <a:pt x="722" y="1332"/>
                    <a:pt x="639" y="1399"/>
                    <a:pt x="526" y="1399"/>
                  </a:cubicBezTo>
                  <a:cubicBezTo>
                    <a:pt x="419" y="1399"/>
                    <a:pt x="331" y="1336"/>
                    <a:pt x="331" y="1257"/>
                  </a:cubicBezTo>
                  <a:cubicBezTo>
                    <a:pt x="331" y="1179"/>
                    <a:pt x="419" y="1115"/>
                    <a:pt x="526" y="1115"/>
                  </a:cubicBezTo>
                  <a:lnTo>
                    <a:pt x="527" y="1115"/>
                  </a:lnTo>
                  <a:lnTo>
                    <a:pt x="527" y="1115"/>
                  </a:lnTo>
                  <a:lnTo>
                    <a:pt x="527" y="1115"/>
                  </a:lnTo>
                  <a:cubicBezTo>
                    <a:pt x="635" y="1115"/>
                    <a:pt x="722" y="1179"/>
                    <a:pt x="722" y="1257"/>
                  </a:cubicBezTo>
                  <a:moveTo>
                    <a:pt x="256" y="1186"/>
                  </a:moveTo>
                  <a:cubicBezTo>
                    <a:pt x="158" y="1186"/>
                    <a:pt x="77" y="1118"/>
                    <a:pt x="63" y="1030"/>
                  </a:cubicBezTo>
                  <a:lnTo>
                    <a:pt x="75" y="1030"/>
                  </a:lnTo>
                  <a:cubicBezTo>
                    <a:pt x="173" y="1030"/>
                    <a:pt x="254" y="1098"/>
                    <a:pt x="269" y="1186"/>
                  </a:cubicBezTo>
                  <a:lnTo>
                    <a:pt x="256" y="1186"/>
                  </a:lnTo>
                  <a:moveTo>
                    <a:pt x="75" y="1399"/>
                  </a:moveTo>
                  <a:lnTo>
                    <a:pt x="63" y="1399"/>
                  </a:lnTo>
                  <a:cubicBezTo>
                    <a:pt x="77" y="1311"/>
                    <a:pt x="158" y="1243"/>
                    <a:pt x="256" y="1243"/>
                  </a:cubicBezTo>
                  <a:lnTo>
                    <a:pt x="268" y="1243"/>
                  </a:lnTo>
                  <a:cubicBezTo>
                    <a:pt x="254" y="1332"/>
                    <a:pt x="173" y="1399"/>
                    <a:pt x="75" y="1399"/>
                  </a:cubicBezTo>
                  <a:moveTo>
                    <a:pt x="1149" y="461"/>
                  </a:moveTo>
                  <a:cubicBezTo>
                    <a:pt x="1129" y="461"/>
                    <a:pt x="1109" y="462"/>
                    <a:pt x="1089" y="465"/>
                  </a:cubicBezTo>
                  <a:lnTo>
                    <a:pt x="1089" y="228"/>
                  </a:lnTo>
                  <a:lnTo>
                    <a:pt x="1149" y="228"/>
                  </a:lnTo>
                  <a:cubicBezTo>
                    <a:pt x="1166" y="228"/>
                    <a:pt x="1179" y="215"/>
                    <a:pt x="1179" y="199"/>
                  </a:cubicBezTo>
                  <a:cubicBezTo>
                    <a:pt x="1179" y="183"/>
                    <a:pt x="1166" y="171"/>
                    <a:pt x="1149" y="171"/>
                  </a:cubicBezTo>
                  <a:lnTo>
                    <a:pt x="1097" y="171"/>
                  </a:lnTo>
                  <a:lnTo>
                    <a:pt x="1133" y="35"/>
                  </a:lnTo>
                  <a:cubicBezTo>
                    <a:pt x="1135" y="27"/>
                    <a:pt x="1133" y="18"/>
                    <a:pt x="1128" y="11"/>
                  </a:cubicBezTo>
                  <a:cubicBezTo>
                    <a:pt x="1122" y="4"/>
                    <a:pt x="1113" y="0"/>
                    <a:pt x="1104" y="0"/>
                  </a:cubicBezTo>
                  <a:lnTo>
                    <a:pt x="833" y="0"/>
                  </a:lnTo>
                  <a:cubicBezTo>
                    <a:pt x="824" y="0"/>
                    <a:pt x="815" y="4"/>
                    <a:pt x="810" y="11"/>
                  </a:cubicBezTo>
                  <a:cubicBezTo>
                    <a:pt x="804" y="18"/>
                    <a:pt x="802" y="27"/>
                    <a:pt x="804" y="35"/>
                  </a:cubicBezTo>
                  <a:lnTo>
                    <a:pt x="840" y="171"/>
                  </a:lnTo>
                  <a:lnTo>
                    <a:pt x="788" y="171"/>
                  </a:lnTo>
                  <a:cubicBezTo>
                    <a:pt x="772" y="171"/>
                    <a:pt x="758" y="183"/>
                    <a:pt x="758" y="199"/>
                  </a:cubicBezTo>
                  <a:cubicBezTo>
                    <a:pt x="758" y="215"/>
                    <a:pt x="772" y="228"/>
                    <a:pt x="788" y="228"/>
                  </a:cubicBezTo>
                  <a:lnTo>
                    <a:pt x="848" y="228"/>
                  </a:lnTo>
                  <a:lnTo>
                    <a:pt x="848" y="490"/>
                  </a:lnTo>
                  <a:cubicBezTo>
                    <a:pt x="823" y="534"/>
                    <a:pt x="783" y="588"/>
                    <a:pt x="741" y="644"/>
                  </a:cubicBezTo>
                  <a:cubicBezTo>
                    <a:pt x="647" y="769"/>
                    <a:pt x="542" y="911"/>
                    <a:pt x="503" y="1059"/>
                  </a:cubicBezTo>
                  <a:cubicBezTo>
                    <a:pt x="427" y="1064"/>
                    <a:pt x="361" y="1096"/>
                    <a:pt x="319" y="1141"/>
                  </a:cubicBezTo>
                  <a:cubicBezTo>
                    <a:pt x="286" y="1044"/>
                    <a:pt x="189" y="973"/>
                    <a:pt x="75" y="973"/>
                  </a:cubicBezTo>
                  <a:lnTo>
                    <a:pt x="30" y="973"/>
                  </a:lnTo>
                  <a:cubicBezTo>
                    <a:pt x="14" y="973"/>
                    <a:pt x="0" y="986"/>
                    <a:pt x="0" y="1001"/>
                  </a:cubicBezTo>
                  <a:cubicBezTo>
                    <a:pt x="0" y="1094"/>
                    <a:pt x="55" y="1174"/>
                    <a:pt x="136" y="1215"/>
                  </a:cubicBezTo>
                  <a:cubicBezTo>
                    <a:pt x="55" y="1255"/>
                    <a:pt x="0" y="1336"/>
                    <a:pt x="0" y="1428"/>
                  </a:cubicBezTo>
                  <a:cubicBezTo>
                    <a:pt x="0" y="1444"/>
                    <a:pt x="14" y="1456"/>
                    <a:pt x="30" y="1456"/>
                  </a:cubicBezTo>
                  <a:lnTo>
                    <a:pt x="75" y="1456"/>
                  </a:lnTo>
                  <a:cubicBezTo>
                    <a:pt x="168" y="1456"/>
                    <a:pt x="249" y="1410"/>
                    <a:pt x="294" y="1340"/>
                  </a:cubicBezTo>
                  <a:cubicBezTo>
                    <a:pt x="334" y="1409"/>
                    <a:pt x="423" y="1456"/>
                    <a:pt x="526" y="1456"/>
                  </a:cubicBezTo>
                  <a:cubicBezTo>
                    <a:pt x="565" y="1456"/>
                    <a:pt x="604" y="1449"/>
                    <a:pt x="638" y="1436"/>
                  </a:cubicBezTo>
                  <a:cubicBezTo>
                    <a:pt x="673" y="1450"/>
                    <a:pt x="714" y="1456"/>
                    <a:pt x="760" y="1456"/>
                  </a:cubicBezTo>
                  <a:lnTo>
                    <a:pt x="833" y="1456"/>
                  </a:lnTo>
                  <a:cubicBezTo>
                    <a:pt x="850" y="1456"/>
                    <a:pt x="863" y="1444"/>
                    <a:pt x="863" y="1428"/>
                  </a:cubicBezTo>
                  <a:cubicBezTo>
                    <a:pt x="863" y="1412"/>
                    <a:pt x="850" y="1399"/>
                    <a:pt x="833" y="1399"/>
                  </a:cubicBezTo>
                  <a:lnTo>
                    <a:pt x="760" y="1399"/>
                  </a:lnTo>
                  <a:cubicBezTo>
                    <a:pt x="742" y="1399"/>
                    <a:pt x="726" y="1398"/>
                    <a:pt x="710" y="1396"/>
                  </a:cubicBezTo>
                  <a:cubicBezTo>
                    <a:pt x="756" y="1359"/>
                    <a:pt x="782" y="1310"/>
                    <a:pt x="782" y="1257"/>
                  </a:cubicBezTo>
                  <a:cubicBezTo>
                    <a:pt x="782" y="1151"/>
                    <a:pt x="680" y="1074"/>
                    <a:pt x="565" y="1060"/>
                  </a:cubicBezTo>
                  <a:cubicBezTo>
                    <a:pt x="576" y="1023"/>
                    <a:pt x="592" y="983"/>
                    <a:pt x="614" y="941"/>
                  </a:cubicBezTo>
                  <a:cubicBezTo>
                    <a:pt x="640" y="943"/>
                    <a:pt x="668" y="944"/>
                    <a:pt x="698" y="944"/>
                  </a:cubicBezTo>
                  <a:cubicBezTo>
                    <a:pt x="838" y="944"/>
                    <a:pt x="909" y="922"/>
                    <a:pt x="978" y="900"/>
                  </a:cubicBezTo>
                  <a:cubicBezTo>
                    <a:pt x="1048" y="878"/>
                    <a:pt x="1114" y="857"/>
                    <a:pt x="1256" y="859"/>
                  </a:cubicBezTo>
                  <a:cubicBezTo>
                    <a:pt x="1313" y="937"/>
                    <a:pt x="1355" y="1004"/>
                    <a:pt x="1376" y="1078"/>
                  </a:cubicBezTo>
                  <a:cubicBezTo>
                    <a:pt x="1385" y="1110"/>
                    <a:pt x="1390" y="1141"/>
                    <a:pt x="1390" y="1172"/>
                  </a:cubicBezTo>
                  <a:cubicBezTo>
                    <a:pt x="1390" y="1316"/>
                    <a:pt x="1330" y="1399"/>
                    <a:pt x="1177" y="1399"/>
                  </a:cubicBezTo>
                  <a:lnTo>
                    <a:pt x="1104" y="1399"/>
                  </a:lnTo>
                  <a:cubicBezTo>
                    <a:pt x="1087" y="1399"/>
                    <a:pt x="1074" y="1412"/>
                    <a:pt x="1074" y="1428"/>
                  </a:cubicBezTo>
                  <a:cubicBezTo>
                    <a:pt x="1074" y="1444"/>
                    <a:pt x="1087" y="1456"/>
                    <a:pt x="1104" y="1456"/>
                  </a:cubicBezTo>
                  <a:lnTo>
                    <a:pt x="1177" y="1456"/>
                  </a:lnTo>
                  <a:cubicBezTo>
                    <a:pt x="1363" y="1456"/>
                    <a:pt x="1450" y="1349"/>
                    <a:pt x="1450" y="1172"/>
                  </a:cubicBezTo>
                  <a:cubicBezTo>
                    <a:pt x="1450" y="1141"/>
                    <a:pt x="1446" y="1110"/>
                    <a:pt x="1439" y="1079"/>
                  </a:cubicBezTo>
                  <a:cubicBezTo>
                    <a:pt x="1504" y="1011"/>
                    <a:pt x="1540" y="923"/>
                    <a:pt x="1540" y="831"/>
                  </a:cubicBezTo>
                  <a:cubicBezTo>
                    <a:pt x="1540" y="627"/>
                    <a:pt x="1365" y="461"/>
                    <a:pt x="1149" y="46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64;p33"/>
            <p:cNvSpPr/>
            <p:nvPr/>
          </p:nvSpPr>
          <p:spPr>
            <a:xfrm>
              <a:off x="6715751" y="3086421"/>
              <a:ext cx="17691" cy="17579"/>
            </a:xfrm>
            <a:custGeom>
              <a:avLst/>
              <a:gdLst/>
              <a:ahLst/>
              <a:cxnLst/>
              <a:rect l="l" t="t" r="r" b="b"/>
              <a:pathLst>
                <a:path w="60" h="57" extrusionOk="0">
                  <a:moveTo>
                    <a:pt x="30" y="0"/>
                  </a:moveTo>
                  <a:cubicBezTo>
                    <a:pt x="46" y="0"/>
                    <a:pt x="60" y="13"/>
                    <a:pt x="60" y="29"/>
                  </a:cubicBezTo>
                  <a:cubicBezTo>
                    <a:pt x="60" y="45"/>
                    <a:pt x="46" y="57"/>
                    <a:pt x="30" y="57"/>
                  </a:cubicBezTo>
                  <a:cubicBezTo>
                    <a:pt x="13" y="57"/>
                    <a:pt x="0" y="45"/>
                    <a:pt x="0" y="29"/>
                  </a:cubicBezTo>
                  <a:cubicBezTo>
                    <a:pt x="0" y="13"/>
                    <a:pt x="13" y="0"/>
                    <a:pt x="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65" name="Google Shape;26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 flipH="1">
            <a:off x="7161100" y="-1211700"/>
            <a:ext cx="4117400" cy="71949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4343" y="1157418"/>
            <a:ext cx="5676057" cy="1566732"/>
          </a:xfrm>
          <a:prstGeom prst="rect">
            <a:avLst/>
          </a:prstGeom>
        </p:spPr>
      </p:pic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3397933"/>
            <a:ext cx="1848097" cy="1155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862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ourse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Concourse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367</TotalTime>
  <Words>301</Words>
  <Application>Microsoft Office PowerPoint</Application>
  <PresentationFormat>On-screen Show (16:9)</PresentationFormat>
  <Paragraphs>46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31" baseType="lpstr">
      <vt:lpstr>Arial</vt:lpstr>
      <vt:lpstr>Open Sans</vt:lpstr>
      <vt:lpstr>Verdana</vt:lpstr>
      <vt:lpstr>Wingdings 2</vt:lpstr>
      <vt:lpstr>Lucida Sans Unicode</vt:lpstr>
      <vt:lpstr>Raleway</vt:lpstr>
      <vt:lpstr>Wingdings</vt:lpstr>
      <vt:lpstr>Imprint MT Shadow</vt:lpstr>
      <vt:lpstr>Wingdings 3</vt:lpstr>
      <vt:lpstr>Dela Gothic One</vt:lpstr>
      <vt:lpstr>Darker Grotesque SemiBold</vt:lpstr>
      <vt:lpstr>Concourse</vt:lpstr>
      <vt:lpstr>PIZZA SALES ANALYSIS</vt:lpstr>
      <vt:lpstr>                   Hello!</vt:lpstr>
      <vt:lpstr>OBJECTIVE</vt:lpstr>
      <vt:lpstr>Pizzahut Dataset</vt:lpstr>
      <vt:lpstr>DATABASE SCHEMA</vt:lpstr>
      <vt:lpstr>Retrieve the total number or order placed</vt:lpstr>
      <vt:lpstr>Calculate the total revenue generated from pizza sales</vt:lpstr>
      <vt:lpstr>Identify the highest-priced pizza</vt:lpstr>
      <vt:lpstr>Identify the most common pizza size ordered</vt:lpstr>
      <vt:lpstr>List the top 5 most ordered pizza types along with their quantities</vt:lpstr>
      <vt:lpstr>Join the necessary tables to find the total quantity of each pizza category ordered</vt:lpstr>
      <vt:lpstr>Determine the distribution of orders by hour of the day</vt:lpstr>
      <vt:lpstr>Join relevant tables to find the category-wise distribution of pizzas.</vt:lpstr>
      <vt:lpstr>Group the orders by date and calculate the average number of pizzas ordered per day</vt:lpstr>
      <vt:lpstr>Determine the top 3 most ordered pizza types based on revenue.</vt:lpstr>
      <vt:lpstr>Calculate the percentage contribution of each pizza type to total revenue.</vt:lpstr>
      <vt:lpstr>Analyze the cumulative revenue generated over time</vt:lpstr>
      <vt:lpstr>Determine the top 3 most ordered pizza types based on revenue for each pizza category.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PIZZA SALES</dc:title>
  <dc:creator>owner</dc:creator>
  <cp:lastModifiedBy>owner</cp:lastModifiedBy>
  <cp:revision>14</cp:revision>
  <dcterms:modified xsi:type="dcterms:W3CDTF">2024-07-13T18:34:15Z</dcterms:modified>
</cp:coreProperties>
</file>